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8" r:id="rId14"/>
    <p:sldId id="269" r:id="rId15"/>
    <p:sldId id="270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A738E4"/>
    <a:srgbClr val="B67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>
        <p:guide pos="76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6A1C3E-017E-4CE1-B85B-B1B0E6E61C27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E32BA9-DE16-4218-A645-5527BB5CD37A}">
      <dgm:prSet custT="1"/>
      <dgm:spPr/>
      <dgm:t>
        <a:bodyPr/>
        <a:lstStyle/>
        <a:p>
          <a:r>
            <a:rPr lang="de-DE" sz="1100" b="1" dirty="0">
              <a:solidFill>
                <a:schemeClr val="bg1"/>
              </a:solidFill>
            </a:rPr>
            <a:t>Fahrservice</a:t>
          </a:r>
          <a:endParaRPr lang="en-US" sz="1100" b="1" dirty="0">
            <a:solidFill>
              <a:schemeClr val="bg1"/>
            </a:solidFill>
          </a:endParaRPr>
        </a:p>
      </dgm:t>
    </dgm:pt>
    <dgm:pt modelId="{903F19DA-4D90-4B4E-A9FB-7ADDDA834BB8}" type="parTrans" cxnId="{F21183B4-F546-40B3-B1C8-B8CC8168AF34}">
      <dgm:prSet/>
      <dgm:spPr/>
      <dgm:t>
        <a:bodyPr/>
        <a:lstStyle/>
        <a:p>
          <a:endParaRPr lang="en-US"/>
        </a:p>
      </dgm:t>
    </dgm:pt>
    <dgm:pt modelId="{B5B026FF-A9F0-425F-A3B0-5A1F911C746B}" type="sibTrans" cxnId="{F21183B4-F546-40B3-B1C8-B8CC8168AF34}">
      <dgm:prSet/>
      <dgm:spPr/>
      <dgm:t>
        <a:bodyPr/>
        <a:lstStyle/>
        <a:p>
          <a:endParaRPr lang="en-US"/>
        </a:p>
      </dgm:t>
    </dgm:pt>
    <dgm:pt modelId="{213310AD-B7F5-4414-8438-FE5F5DCD401C}">
      <dgm:prSet custT="1"/>
      <dgm:spPr/>
      <dgm:t>
        <a:bodyPr/>
        <a:lstStyle/>
        <a:p>
          <a:r>
            <a:rPr lang="de-DE" sz="1100" b="1" dirty="0">
              <a:solidFill>
                <a:schemeClr val="bg1"/>
              </a:solidFill>
            </a:rPr>
            <a:t>Frühstück / Zwischenmahlzeiten / Mittagessen / Kaffee &amp; Kuchen</a:t>
          </a:r>
          <a:endParaRPr lang="en-US" sz="1100" b="1" dirty="0">
            <a:solidFill>
              <a:schemeClr val="bg1"/>
            </a:solidFill>
          </a:endParaRPr>
        </a:p>
      </dgm:t>
    </dgm:pt>
    <dgm:pt modelId="{271188D8-0B98-4EF7-8DA2-3B23768BD4F0}" type="parTrans" cxnId="{0585E8FB-11FE-4E58-BBBA-C9115F9ED70B}">
      <dgm:prSet/>
      <dgm:spPr/>
      <dgm:t>
        <a:bodyPr/>
        <a:lstStyle/>
        <a:p>
          <a:endParaRPr lang="en-US"/>
        </a:p>
      </dgm:t>
    </dgm:pt>
    <dgm:pt modelId="{17DCCFDA-2C8D-4054-B8BB-5CA8664C2EE0}" type="sibTrans" cxnId="{0585E8FB-11FE-4E58-BBBA-C9115F9ED70B}">
      <dgm:prSet/>
      <dgm:spPr/>
      <dgm:t>
        <a:bodyPr/>
        <a:lstStyle/>
        <a:p>
          <a:endParaRPr lang="en-US"/>
        </a:p>
      </dgm:t>
    </dgm:pt>
    <dgm:pt modelId="{AE807BD2-C132-4962-B8AF-3E257E348D2B}">
      <dgm:prSet custT="1"/>
      <dgm:spPr/>
      <dgm:t>
        <a:bodyPr/>
        <a:lstStyle/>
        <a:p>
          <a:r>
            <a:rPr lang="de-DE" sz="1100" b="1" dirty="0">
              <a:solidFill>
                <a:schemeClr val="bg1"/>
              </a:solidFill>
            </a:rPr>
            <a:t>Abwechslungsreiche Betreuungsangebote</a:t>
          </a:r>
          <a:endParaRPr lang="en-US" sz="1100" b="1" dirty="0">
            <a:solidFill>
              <a:schemeClr val="bg1"/>
            </a:solidFill>
          </a:endParaRPr>
        </a:p>
      </dgm:t>
    </dgm:pt>
    <dgm:pt modelId="{BA99BF28-B2F3-4F32-90F0-3AAB1A24AD2E}" type="parTrans" cxnId="{3670A344-8288-4610-9B4E-8D91C0C19D2E}">
      <dgm:prSet/>
      <dgm:spPr/>
      <dgm:t>
        <a:bodyPr/>
        <a:lstStyle/>
        <a:p>
          <a:endParaRPr lang="en-US"/>
        </a:p>
      </dgm:t>
    </dgm:pt>
    <dgm:pt modelId="{739333D4-F356-4486-BCD9-CA73FC397855}" type="sibTrans" cxnId="{3670A344-8288-4610-9B4E-8D91C0C19D2E}">
      <dgm:prSet/>
      <dgm:spPr/>
      <dgm:t>
        <a:bodyPr/>
        <a:lstStyle/>
        <a:p>
          <a:endParaRPr lang="en-US"/>
        </a:p>
      </dgm:t>
    </dgm:pt>
    <dgm:pt modelId="{7F6E87C8-3E16-4B87-BE6B-0BCD1A1A62E4}">
      <dgm:prSet custT="1"/>
      <dgm:spPr/>
      <dgm:t>
        <a:bodyPr/>
        <a:lstStyle/>
        <a:p>
          <a:r>
            <a:rPr lang="de-DE" sz="1100" b="1" dirty="0">
              <a:solidFill>
                <a:schemeClr val="bg1"/>
              </a:solidFill>
            </a:rPr>
            <a:t>Veranstaltungen wie z.B. Oktoberfestwoche, St. Martin Woche, Adventswoche etc. </a:t>
          </a:r>
          <a:endParaRPr lang="en-US" sz="1100" b="1" dirty="0">
            <a:solidFill>
              <a:schemeClr val="bg1"/>
            </a:solidFill>
          </a:endParaRPr>
        </a:p>
      </dgm:t>
    </dgm:pt>
    <dgm:pt modelId="{972B6587-49E7-4FA5-84B9-149CD54A5D78}" type="parTrans" cxnId="{45ADE477-2073-4555-92B8-0E5F316ABF9A}">
      <dgm:prSet/>
      <dgm:spPr/>
      <dgm:t>
        <a:bodyPr/>
        <a:lstStyle/>
        <a:p>
          <a:endParaRPr lang="en-US"/>
        </a:p>
      </dgm:t>
    </dgm:pt>
    <dgm:pt modelId="{E0108110-0626-469D-81E3-FB1DBC79BD88}" type="sibTrans" cxnId="{45ADE477-2073-4555-92B8-0E5F316ABF9A}">
      <dgm:prSet/>
      <dgm:spPr/>
      <dgm:t>
        <a:bodyPr/>
        <a:lstStyle/>
        <a:p>
          <a:endParaRPr lang="en-US"/>
        </a:p>
      </dgm:t>
    </dgm:pt>
    <dgm:pt modelId="{DD14A66F-0F28-453E-86CA-E3F7CB7B6824}">
      <dgm:prSet custT="1"/>
      <dgm:spPr>
        <a:solidFill>
          <a:srgbClr val="A738E4"/>
        </a:solidFill>
      </dgm:spPr>
      <dgm:t>
        <a:bodyPr/>
        <a:lstStyle/>
        <a:p>
          <a:r>
            <a:rPr lang="de-DE" sz="1100" b="1" dirty="0">
              <a:solidFill>
                <a:schemeClr val="bg1"/>
              </a:solidFill>
            </a:rPr>
            <a:t>Behandlungspflegerische Maßnahmen</a:t>
          </a:r>
          <a:endParaRPr lang="en-US" sz="1100" b="1" dirty="0">
            <a:solidFill>
              <a:schemeClr val="bg1"/>
            </a:solidFill>
          </a:endParaRPr>
        </a:p>
      </dgm:t>
    </dgm:pt>
    <dgm:pt modelId="{00A92FCD-40A2-4C25-A96A-CB6C96B3B181}" type="parTrans" cxnId="{DECDC3EE-D854-4F59-A344-E7E00C4A2A72}">
      <dgm:prSet/>
      <dgm:spPr/>
      <dgm:t>
        <a:bodyPr/>
        <a:lstStyle/>
        <a:p>
          <a:endParaRPr lang="en-US"/>
        </a:p>
      </dgm:t>
    </dgm:pt>
    <dgm:pt modelId="{E37DD928-8AA9-450F-9AC7-A037C884C4F4}" type="sibTrans" cxnId="{DECDC3EE-D854-4F59-A344-E7E00C4A2A72}">
      <dgm:prSet/>
      <dgm:spPr/>
      <dgm:t>
        <a:bodyPr/>
        <a:lstStyle/>
        <a:p>
          <a:endParaRPr lang="en-US"/>
        </a:p>
      </dgm:t>
    </dgm:pt>
    <dgm:pt modelId="{CE10742C-D264-4EAA-9A76-8F6EFFFE1661}">
      <dgm:prSet custT="1"/>
      <dgm:spPr>
        <a:solidFill>
          <a:srgbClr val="CC99FF"/>
        </a:solidFill>
      </dgm:spPr>
      <dgm:t>
        <a:bodyPr/>
        <a:lstStyle/>
        <a:p>
          <a:r>
            <a:rPr lang="de-DE" sz="1100" b="1" dirty="0">
              <a:solidFill>
                <a:schemeClr val="bg1"/>
              </a:solidFill>
            </a:rPr>
            <a:t>Beratung &amp; Unterstützung (z.B. Weitervermittlung PD, KZP etc.)</a:t>
          </a:r>
          <a:endParaRPr lang="en-US" sz="1100" b="1" dirty="0">
            <a:solidFill>
              <a:schemeClr val="bg1"/>
            </a:solidFill>
          </a:endParaRPr>
        </a:p>
      </dgm:t>
    </dgm:pt>
    <dgm:pt modelId="{0168162E-601D-431D-BE8E-8A7B56DE43A7}" type="parTrans" cxnId="{7F0C4B1C-073B-45A9-BB7F-6636436CDD48}">
      <dgm:prSet/>
      <dgm:spPr/>
      <dgm:t>
        <a:bodyPr/>
        <a:lstStyle/>
        <a:p>
          <a:endParaRPr lang="en-US"/>
        </a:p>
      </dgm:t>
    </dgm:pt>
    <dgm:pt modelId="{D3DC5F48-99C6-43A7-B951-E4A93C45D3A3}" type="sibTrans" cxnId="{7F0C4B1C-073B-45A9-BB7F-6636436CDD48}">
      <dgm:prSet/>
      <dgm:spPr/>
      <dgm:t>
        <a:bodyPr/>
        <a:lstStyle/>
        <a:p>
          <a:endParaRPr lang="en-US"/>
        </a:p>
      </dgm:t>
    </dgm:pt>
    <dgm:pt modelId="{1E188125-60EC-40FF-B943-917869ECA269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de-DE" sz="1100" b="1" dirty="0">
              <a:solidFill>
                <a:schemeClr val="bg1"/>
              </a:solidFill>
            </a:rPr>
            <a:t>Ruheräume</a:t>
          </a:r>
          <a:endParaRPr lang="en-US" sz="1100" b="1" dirty="0">
            <a:solidFill>
              <a:schemeClr val="bg1"/>
            </a:solidFill>
          </a:endParaRPr>
        </a:p>
      </dgm:t>
    </dgm:pt>
    <dgm:pt modelId="{239F805A-591F-42A6-A51F-FDAC188CDC1D}" type="parTrans" cxnId="{2A303CD3-D99B-469B-B849-68E45D00BF71}">
      <dgm:prSet/>
      <dgm:spPr/>
      <dgm:t>
        <a:bodyPr/>
        <a:lstStyle/>
        <a:p>
          <a:endParaRPr lang="en-US"/>
        </a:p>
      </dgm:t>
    </dgm:pt>
    <dgm:pt modelId="{A17FE2C9-1162-4126-96C8-70F6B44FBF55}" type="sibTrans" cxnId="{2A303CD3-D99B-469B-B849-68E45D00BF71}">
      <dgm:prSet/>
      <dgm:spPr/>
      <dgm:t>
        <a:bodyPr/>
        <a:lstStyle/>
        <a:p>
          <a:endParaRPr lang="en-US"/>
        </a:p>
      </dgm:t>
    </dgm:pt>
    <dgm:pt modelId="{A57DB7CA-84EC-484F-B33A-727964DEB4D0}" type="pres">
      <dgm:prSet presAssocID="{246A1C3E-017E-4CE1-B85B-B1B0E6E61C27}" presName="diagram" presStyleCnt="0">
        <dgm:presLayoutVars>
          <dgm:dir/>
          <dgm:resizeHandles val="exact"/>
        </dgm:presLayoutVars>
      </dgm:prSet>
      <dgm:spPr/>
    </dgm:pt>
    <dgm:pt modelId="{B1E2A831-0E68-4BD7-A3C0-6DC73F7ABC3E}" type="pres">
      <dgm:prSet presAssocID="{94E32BA9-DE16-4218-A645-5527BB5CD37A}" presName="node" presStyleLbl="node1" presStyleIdx="0" presStyleCnt="7" custLinFactNeighborX="0" custLinFactNeighborY="987">
        <dgm:presLayoutVars>
          <dgm:bulletEnabled val="1"/>
        </dgm:presLayoutVars>
      </dgm:prSet>
      <dgm:spPr/>
    </dgm:pt>
    <dgm:pt modelId="{5418BC57-FDF3-4A51-ACFB-2CDEDA1D5DC3}" type="pres">
      <dgm:prSet presAssocID="{B5B026FF-A9F0-425F-A3B0-5A1F911C746B}" presName="sibTrans" presStyleCnt="0"/>
      <dgm:spPr/>
    </dgm:pt>
    <dgm:pt modelId="{6FD09732-D032-462F-9258-63E5755BFC58}" type="pres">
      <dgm:prSet presAssocID="{213310AD-B7F5-4414-8438-FE5F5DCD401C}" presName="node" presStyleLbl="node1" presStyleIdx="1" presStyleCnt="7">
        <dgm:presLayoutVars>
          <dgm:bulletEnabled val="1"/>
        </dgm:presLayoutVars>
      </dgm:prSet>
      <dgm:spPr/>
    </dgm:pt>
    <dgm:pt modelId="{9393A37B-BDA1-4D5C-B1F6-81519A2EA700}" type="pres">
      <dgm:prSet presAssocID="{17DCCFDA-2C8D-4054-B8BB-5CA8664C2EE0}" presName="sibTrans" presStyleCnt="0"/>
      <dgm:spPr/>
    </dgm:pt>
    <dgm:pt modelId="{C33AFFD6-46D8-4731-9C1A-472216797D23}" type="pres">
      <dgm:prSet presAssocID="{AE807BD2-C132-4962-B8AF-3E257E348D2B}" presName="node" presStyleLbl="node1" presStyleIdx="2" presStyleCnt="7">
        <dgm:presLayoutVars>
          <dgm:bulletEnabled val="1"/>
        </dgm:presLayoutVars>
      </dgm:prSet>
      <dgm:spPr/>
    </dgm:pt>
    <dgm:pt modelId="{6C176F76-FF3E-494A-A9B4-BDCABF87FAD1}" type="pres">
      <dgm:prSet presAssocID="{739333D4-F356-4486-BCD9-CA73FC397855}" presName="sibTrans" presStyleCnt="0"/>
      <dgm:spPr/>
    </dgm:pt>
    <dgm:pt modelId="{0035DA84-0585-46E7-B810-016E6FA1808D}" type="pres">
      <dgm:prSet presAssocID="{7F6E87C8-3E16-4B87-BE6B-0BCD1A1A62E4}" presName="node" presStyleLbl="node1" presStyleIdx="3" presStyleCnt="7">
        <dgm:presLayoutVars>
          <dgm:bulletEnabled val="1"/>
        </dgm:presLayoutVars>
      </dgm:prSet>
      <dgm:spPr/>
    </dgm:pt>
    <dgm:pt modelId="{A3656EC5-EA7C-4FB8-9F4D-1C8618045248}" type="pres">
      <dgm:prSet presAssocID="{E0108110-0626-469D-81E3-FB1DBC79BD88}" presName="sibTrans" presStyleCnt="0"/>
      <dgm:spPr/>
    </dgm:pt>
    <dgm:pt modelId="{D040B32A-ABF1-41A0-AF89-43EA8EDA26FE}" type="pres">
      <dgm:prSet presAssocID="{DD14A66F-0F28-453E-86CA-E3F7CB7B6824}" presName="node" presStyleLbl="node1" presStyleIdx="4" presStyleCnt="7">
        <dgm:presLayoutVars>
          <dgm:bulletEnabled val="1"/>
        </dgm:presLayoutVars>
      </dgm:prSet>
      <dgm:spPr/>
    </dgm:pt>
    <dgm:pt modelId="{653FFCC7-3BEB-4F55-9830-5B95472860E5}" type="pres">
      <dgm:prSet presAssocID="{E37DD928-8AA9-450F-9AC7-A037C884C4F4}" presName="sibTrans" presStyleCnt="0"/>
      <dgm:spPr/>
    </dgm:pt>
    <dgm:pt modelId="{6E8C33C4-83E5-458B-8D5F-C0571A2D1735}" type="pres">
      <dgm:prSet presAssocID="{CE10742C-D264-4EAA-9A76-8F6EFFFE1661}" presName="node" presStyleLbl="node1" presStyleIdx="5" presStyleCnt="7">
        <dgm:presLayoutVars>
          <dgm:bulletEnabled val="1"/>
        </dgm:presLayoutVars>
      </dgm:prSet>
      <dgm:spPr/>
    </dgm:pt>
    <dgm:pt modelId="{6F58C8F0-223A-445D-BF60-895EE143192B}" type="pres">
      <dgm:prSet presAssocID="{D3DC5F48-99C6-43A7-B951-E4A93C45D3A3}" presName="sibTrans" presStyleCnt="0"/>
      <dgm:spPr/>
    </dgm:pt>
    <dgm:pt modelId="{92F6F28B-569F-493A-8A7C-BF541C8CEE16}" type="pres">
      <dgm:prSet presAssocID="{1E188125-60EC-40FF-B943-917869ECA269}" presName="node" presStyleLbl="node1" presStyleIdx="6" presStyleCnt="7">
        <dgm:presLayoutVars>
          <dgm:bulletEnabled val="1"/>
        </dgm:presLayoutVars>
      </dgm:prSet>
      <dgm:spPr/>
    </dgm:pt>
  </dgm:ptLst>
  <dgm:cxnLst>
    <dgm:cxn modelId="{1A2CDD14-499C-428C-9D48-2621819615C8}" type="presOf" srcId="{DD14A66F-0F28-453E-86CA-E3F7CB7B6824}" destId="{D040B32A-ABF1-41A0-AF89-43EA8EDA26FE}" srcOrd="0" destOrd="0" presId="urn:microsoft.com/office/officeart/2005/8/layout/default"/>
    <dgm:cxn modelId="{7F0C4B1C-073B-45A9-BB7F-6636436CDD48}" srcId="{246A1C3E-017E-4CE1-B85B-B1B0E6E61C27}" destId="{CE10742C-D264-4EAA-9A76-8F6EFFFE1661}" srcOrd="5" destOrd="0" parTransId="{0168162E-601D-431D-BE8E-8A7B56DE43A7}" sibTransId="{D3DC5F48-99C6-43A7-B951-E4A93C45D3A3}"/>
    <dgm:cxn modelId="{3670A344-8288-4610-9B4E-8D91C0C19D2E}" srcId="{246A1C3E-017E-4CE1-B85B-B1B0E6E61C27}" destId="{AE807BD2-C132-4962-B8AF-3E257E348D2B}" srcOrd="2" destOrd="0" parTransId="{BA99BF28-B2F3-4F32-90F0-3AAB1A24AD2E}" sibTransId="{739333D4-F356-4486-BCD9-CA73FC397855}"/>
    <dgm:cxn modelId="{D1ACE051-7332-45B3-ADAD-579D0B28E5ED}" type="presOf" srcId="{94E32BA9-DE16-4218-A645-5527BB5CD37A}" destId="{B1E2A831-0E68-4BD7-A3C0-6DC73F7ABC3E}" srcOrd="0" destOrd="0" presId="urn:microsoft.com/office/officeart/2005/8/layout/default"/>
    <dgm:cxn modelId="{6D6AAB54-1435-4F63-8CAE-29C984B5163F}" type="presOf" srcId="{213310AD-B7F5-4414-8438-FE5F5DCD401C}" destId="{6FD09732-D032-462F-9258-63E5755BFC58}" srcOrd="0" destOrd="0" presId="urn:microsoft.com/office/officeart/2005/8/layout/default"/>
    <dgm:cxn modelId="{59882D77-49E8-4633-9E7A-0BC348B408DD}" type="presOf" srcId="{7F6E87C8-3E16-4B87-BE6B-0BCD1A1A62E4}" destId="{0035DA84-0585-46E7-B810-016E6FA1808D}" srcOrd="0" destOrd="0" presId="urn:microsoft.com/office/officeart/2005/8/layout/default"/>
    <dgm:cxn modelId="{45ADE477-2073-4555-92B8-0E5F316ABF9A}" srcId="{246A1C3E-017E-4CE1-B85B-B1B0E6E61C27}" destId="{7F6E87C8-3E16-4B87-BE6B-0BCD1A1A62E4}" srcOrd="3" destOrd="0" parTransId="{972B6587-49E7-4FA5-84B9-149CD54A5D78}" sibTransId="{E0108110-0626-469D-81E3-FB1DBC79BD88}"/>
    <dgm:cxn modelId="{A11CE281-D9DF-4591-A3EC-5BFAD573350C}" type="presOf" srcId="{1E188125-60EC-40FF-B943-917869ECA269}" destId="{92F6F28B-569F-493A-8A7C-BF541C8CEE16}" srcOrd="0" destOrd="0" presId="urn:microsoft.com/office/officeart/2005/8/layout/default"/>
    <dgm:cxn modelId="{F21183B4-F546-40B3-B1C8-B8CC8168AF34}" srcId="{246A1C3E-017E-4CE1-B85B-B1B0E6E61C27}" destId="{94E32BA9-DE16-4218-A645-5527BB5CD37A}" srcOrd="0" destOrd="0" parTransId="{903F19DA-4D90-4B4E-A9FB-7ADDDA834BB8}" sibTransId="{B5B026FF-A9F0-425F-A3B0-5A1F911C746B}"/>
    <dgm:cxn modelId="{2A303CD3-D99B-469B-B849-68E45D00BF71}" srcId="{246A1C3E-017E-4CE1-B85B-B1B0E6E61C27}" destId="{1E188125-60EC-40FF-B943-917869ECA269}" srcOrd="6" destOrd="0" parTransId="{239F805A-591F-42A6-A51F-FDAC188CDC1D}" sibTransId="{A17FE2C9-1162-4126-96C8-70F6B44FBF55}"/>
    <dgm:cxn modelId="{59D479E5-55FF-4E65-8ED4-6CA9FD5FA47A}" type="presOf" srcId="{246A1C3E-017E-4CE1-B85B-B1B0E6E61C27}" destId="{A57DB7CA-84EC-484F-B33A-727964DEB4D0}" srcOrd="0" destOrd="0" presId="urn:microsoft.com/office/officeart/2005/8/layout/default"/>
    <dgm:cxn modelId="{6C262FEB-2CB0-4DDF-A22A-5324F9CAAC28}" type="presOf" srcId="{CE10742C-D264-4EAA-9A76-8F6EFFFE1661}" destId="{6E8C33C4-83E5-458B-8D5F-C0571A2D1735}" srcOrd="0" destOrd="0" presId="urn:microsoft.com/office/officeart/2005/8/layout/default"/>
    <dgm:cxn modelId="{DECDC3EE-D854-4F59-A344-E7E00C4A2A72}" srcId="{246A1C3E-017E-4CE1-B85B-B1B0E6E61C27}" destId="{DD14A66F-0F28-453E-86CA-E3F7CB7B6824}" srcOrd="4" destOrd="0" parTransId="{00A92FCD-40A2-4C25-A96A-CB6C96B3B181}" sibTransId="{E37DD928-8AA9-450F-9AC7-A037C884C4F4}"/>
    <dgm:cxn modelId="{0585E8FB-11FE-4E58-BBBA-C9115F9ED70B}" srcId="{246A1C3E-017E-4CE1-B85B-B1B0E6E61C27}" destId="{213310AD-B7F5-4414-8438-FE5F5DCD401C}" srcOrd="1" destOrd="0" parTransId="{271188D8-0B98-4EF7-8DA2-3B23768BD4F0}" sibTransId="{17DCCFDA-2C8D-4054-B8BB-5CA8664C2EE0}"/>
    <dgm:cxn modelId="{4D3A4FFD-CF77-4DA2-A4CE-FC3E554D9B67}" type="presOf" srcId="{AE807BD2-C132-4962-B8AF-3E257E348D2B}" destId="{C33AFFD6-46D8-4731-9C1A-472216797D23}" srcOrd="0" destOrd="0" presId="urn:microsoft.com/office/officeart/2005/8/layout/default"/>
    <dgm:cxn modelId="{BD72A760-8407-438C-A850-A4662D9F53CE}" type="presParOf" srcId="{A57DB7CA-84EC-484F-B33A-727964DEB4D0}" destId="{B1E2A831-0E68-4BD7-A3C0-6DC73F7ABC3E}" srcOrd="0" destOrd="0" presId="urn:microsoft.com/office/officeart/2005/8/layout/default"/>
    <dgm:cxn modelId="{3968B660-2D8C-4159-99D0-CEEC7B62A906}" type="presParOf" srcId="{A57DB7CA-84EC-484F-B33A-727964DEB4D0}" destId="{5418BC57-FDF3-4A51-ACFB-2CDEDA1D5DC3}" srcOrd="1" destOrd="0" presId="urn:microsoft.com/office/officeart/2005/8/layout/default"/>
    <dgm:cxn modelId="{ABBDC5A6-8FD5-4AB2-B2A6-C7140B948872}" type="presParOf" srcId="{A57DB7CA-84EC-484F-B33A-727964DEB4D0}" destId="{6FD09732-D032-462F-9258-63E5755BFC58}" srcOrd="2" destOrd="0" presId="urn:microsoft.com/office/officeart/2005/8/layout/default"/>
    <dgm:cxn modelId="{D2DF0A91-4E93-4469-B9EA-047B622399B4}" type="presParOf" srcId="{A57DB7CA-84EC-484F-B33A-727964DEB4D0}" destId="{9393A37B-BDA1-4D5C-B1F6-81519A2EA700}" srcOrd="3" destOrd="0" presId="urn:microsoft.com/office/officeart/2005/8/layout/default"/>
    <dgm:cxn modelId="{C85A0795-FA14-4BB0-AEF6-7AEA578257FC}" type="presParOf" srcId="{A57DB7CA-84EC-484F-B33A-727964DEB4D0}" destId="{C33AFFD6-46D8-4731-9C1A-472216797D23}" srcOrd="4" destOrd="0" presId="urn:microsoft.com/office/officeart/2005/8/layout/default"/>
    <dgm:cxn modelId="{9B77A43E-E718-4AE9-9E12-AA4FB56F98AF}" type="presParOf" srcId="{A57DB7CA-84EC-484F-B33A-727964DEB4D0}" destId="{6C176F76-FF3E-494A-A9B4-BDCABF87FAD1}" srcOrd="5" destOrd="0" presId="urn:microsoft.com/office/officeart/2005/8/layout/default"/>
    <dgm:cxn modelId="{D97DDFE8-93A0-4570-891A-FAF0A9AFEB43}" type="presParOf" srcId="{A57DB7CA-84EC-484F-B33A-727964DEB4D0}" destId="{0035DA84-0585-46E7-B810-016E6FA1808D}" srcOrd="6" destOrd="0" presId="urn:microsoft.com/office/officeart/2005/8/layout/default"/>
    <dgm:cxn modelId="{E2752065-8966-488B-AAEF-222B761C1866}" type="presParOf" srcId="{A57DB7CA-84EC-484F-B33A-727964DEB4D0}" destId="{A3656EC5-EA7C-4FB8-9F4D-1C8618045248}" srcOrd="7" destOrd="0" presId="urn:microsoft.com/office/officeart/2005/8/layout/default"/>
    <dgm:cxn modelId="{3C9E66FB-E660-4F4D-986E-249DAF6D7372}" type="presParOf" srcId="{A57DB7CA-84EC-484F-B33A-727964DEB4D0}" destId="{D040B32A-ABF1-41A0-AF89-43EA8EDA26FE}" srcOrd="8" destOrd="0" presId="urn:microsoft.com/office/officeart/2005/8/layout/default"/>
    <dgm:cxn modelId="{E529B497-63C6-4507-863C-48C741E36EFD}" type="presParOf" srcId="{A57DB7CA-84EC-484F-B33A-727964DEB4D0}" destId="{653FFCC7-3BEB-4F55-9830-5B95472860E5}" srcOrd="9" destOrd="0" presId="urn:microsoft.com/office/officeart/2005/8/layout/default"/>
    <dgm:cxn modelId="{2D44316A-BE39-42C8-89F9-53BE8F7F2C05}" type="presParOf" srcId="{A57DB7CA-84EC-484F-B33A-727964DEB4D0}" destId="{6E8C33C4-83E5-458B-8D5F-C0571A2D1735}" srcOrd="10" destOrd="0" presId="urn:microsoft.com/office/officeart/2005/8/layout/default"/>
    <dgm:cxn modelId="{60DBF526-D63F-4585-9832-0EE8E6194372}" type="presParOf" srcId="{A57DB7CA-84EC-484F-B33A-727964DEB4D0}" destId="{6F58C8F0-223A-445D-BF60-895EE143192B}" srcOrd="11" destOrd="0" presId="urn:microsoft.com/office/officeart/2005/8/layout/default"/>
    <dgm:cxn modelId="{A587CF4B-6C3D-4186-A75F-EB121AEAA7C3}" type="presParOf" srcId="{A57DB7CA-84EC-484F-B33A-727964DEB4D0}" destId="{92F6F28B-569F-493A-8A7C-BF541C8CEE1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144C44-D142-4D39-A176-462D2BE8183F}" type="doc">
      <dgm:prSet loTypeId="urn:microsoft.com/office/officeart/2005/8/layout/vProcess5" loCatId="process" qsTypeId="urn:microsoft.com/office/officeart/2005/8/quickstyle/simple1" qsCatId="simple" csTypeId="urn:microsoft.com/office/officeart/2005/8/colors/accent5_4" csCatId="accent5"/>
      <dgm:spPr/>
      <dgm:t>
        <a:bodyPr/>
        <a:lstStyle/>
        <a:p>
          <a:endParaRPr lang="en-US"/>
        </a:p>
      </dgm:t>
    </dgm:pt>
    <dgm:pt modelId="{E12D60AE-26A1-4446-9D97-CF4E8ECB43A0}">
      <dgm:prSet/>
      <dgm:spPr/>
      <dgm:t>
        <a:bodyPr/>
        <a:lstStyle/>
        <a:p>
          <a:r>
            <a:rPr lang="de-DE" b="1" dirty="0">
              <a:solidFill>
                <a:schemeClr val="bg1"/>
              </a:solidFill>
            </a:rPr>
            <a:t>Unser Fahrservice holt die Tagespflegegäste am Morgen ab und bringt sie am Nachmittag wieder nach Hause!</a:t>
          </a:r>
          <a:endParaRPr lang="en-US" b="1" dirty="0">
            <a:solidFill>
              <a:schemeClr val="bg1"/>
            </a:solidFill>
          </a:endParaRPr>
        </a:p>
      </dgm:t>
    </dgm:pt>
    <dgm:pt modelId="{3BF189CA-54C7-4132-9AF5-572D336E6F7D}" type="parTrans" cxnId="{E66AED89-048E-480D-B8FE-B946AA1AF36A}">
      <dgm:prSet/>
      <dgm:spPr/>
      <dgm:t>
        <a:bodyPr/>
        <a:lstStyle/>
        <a:p>
          <a:endParaRPr lang="en-US"/>
        </a:p>
      </dgm:t>
    </dgm:pt>
    <dgm:pt modelId="{0C6A6765-787B-444F-8DAF-6E2365F9329D}" type="sibTrans" cxnId="{E66AED89-048E-480D-B8FE-B946AA1AF36A}">
      <dgm:prSet/>
      <dgm:spPr/>
      <dgm:t>
        <a:bodyPr/>
        <a:lstStyle/>
        <a:p>
          <a:endParaRPr lang="en-US"/>
        </a:p>
      </dgm:t>
    </dgm:pt>
    <dgm:pt modelId="{BF6C32D4-45D6-4BD9-8B18-2B35F93EEC20}">
      <dgm:prSet/>
      <dgm:spPr/>
      <dgm:t>
        <a:bodyPr/>
        <a:lstStyle/>
        <a:p>
          <a:r>
            <a:rPr lang="de-DE" b="1" dirty="0">
              <a:solidFill>
                <a:schemeClr val="bg1"/>
              </a:solidFill>
            </a:rPr>
            <a:t>1 Bus &amp; 1 Rollstuhlwaagen</a:t>
          </a:r>
          <a:endParaRPr lang="en-US" b="1" dirty="0">
            <a:solidFill>
              <a:schemeClr val="bg1"/>
            </a:solidFill>
          </a:endParaRPr>
        </a:p>
      </dgm:t>
    </dgm:pt>
    <dgm:pt modelId="{69AC571C-C3AE-4D19-A1A8-4706DC3AD07F}" type="parTrans" cxnId="{29B747B5-5465-4FE7-8D52-9AAB03AD6D6B}">
      <dgm:prSet/>
      <dgm:spPr/>
      <dgm:t>
        <a:bodyPr/>
        <a:lstStyle/>
        <a:p>
          <a:endParaRPr lang="en-US"/>
        </a:p>
      </dgm:t>
    </dgm:pt>
    <dgm:pt modelId="{84219994-8257-435C-BAF3-1E78352FAB05}" type="sibTrans" cxnId="{29B747B5-5465-4FE7-8D52-9AAB03AD6D6B}">
      <dgm:prSet/>
      <dgm:spPr/>
      <dgm:t>
        <a:bodyPr/>
        <a:lstStyle/>
        <a:p>
          <a:endParaRPr lang="en-US"/>
        </a:p>
      </dgm:t>
    </dgm:pt>
    <dgm:pt modelId="{47A9A461-DF30-4168-A216-C893462BD070}">
      <dgm:prSet/>
      <dgm:spPr/>
      <dgm:t>
        <a:bodyPr/>
        <a:lstStyle/>
        <a:p>
          <a:r>
            <a:rPr lang="de-DE" b="1" dirty="0">
              <a:solidFill>
                <a:schemeClr val="bg1"/>
              </a:solidFill>
            </a:rPr>
            <a:t>Abholung am Morgen zwischen 07:00 &amp; 08:00 Uhr</a:t>
          </a:r>
          <a:endParaRPr lang="en-US" b="1" dirty="0">
            <a:solidFill>
              <a:schemeClr val="bg1"/>
            </a:solidFill>
          </a:endParaRPr>
        </a:p>
      </dgm:t>
    </dgm:pt>
    <dgm:pt modelId="{01D49624-9632-4775-93AA-22534F76F5D8}" type="parTrans" cxnId="{6A28D1B8-1295-4051-AACB-52C38C3675F4}">
      <dgm:prSet/>
      <dgm:spPr/>
      <dgm:t>
        <a:bodyPr/>
        <a:lstStyle/>
        <a:p>
          <a:endParaRPr lang="en-US"/>
        </a:p>
      </dgm:t>
    </dgm:pt>
    <dgm:pt modelId="{4D0157A9-7376-4313-A201-A4C4B8D9AB59}" type="sibTrans" cxnId="{6A28D1B8-1295-4051-AACB-52C38C3675F4}">
      <dgm:prSet/>
      <dgm:spPr/>
      <dgm:t>
        <a:bodyPr/>
        <a:lstStyle/>
        <a:p>
          <a:endParaRPr lang="en-US"/>
        </a:p>
      </dgm:t>
    </dgm:pt>
    <dgm:pt modelId="{DCCCD5D9-D27A-4601-A671-D541AD299110}">
      <dgm:prSet/>
      <dgm:spPr/>
      <dgm:t>
        <a:bodyPr/>
        <a:lstStyle/>
        <a:p>
          <a:r>
            <a:rPr lang="de-DE" b="1" dirty="0">
              <a:solidFill>
                <a:schemeClr val="bg1"/>
              </a:solidFill>
            </a:rPr>
            <a:t>Zurückfahren am Nachmittag zwischen 15:15 &amp; 16:00 Uhr</a:t>
          </a:r>
          <a:endParaRPr lang="en-US" b="1" dirty="0">
            <a:solidFill>
              <a:schemeClr val="bg1"/>
            </a:solidFill>
          </a:endParaRPr>
        </a:p>
      </dgm:t>
    </dgm:pt>
    <dgm:pt modelId="{1CFFBDB5-3232-4120-BC8D-A891D06745B4}" type="parTrans" cxnId="{46813617-FDFD-496F-810F-F43CC10D0E92}">
      <dgm:prSet/>
      <dgm:spPr/>
      <dgm:t>
        <a:bodyPr/>
        <a:lstStyle/>
        <a:p>
          <a:endParaRPr lang="en-US"/>
        </a:p>
      </dgm:t>
    </dgm:pt>
    <dgm:pt modelId="{15E2B5EE-0D11-4330-88A7-2B45A83C1AA7}" type="sibTrans" cxnId="{46813617-FDFD-496F-810F-F43CC10D0E92}">
      <dgm:prSet/>
      <dgm:spPr/>
      <dgm:t>
        <a:bodyPr/>
        <a:lstStyle/>
        <a:p>
          <a:endParaRPr lang="en-US"/>
        </a:p>
      </dgm:t>
    </dgm:pt>
    <dgm:pt modelId="{F0D995AB-6CE3-4F6C-9933-CC31600FD2E6}" type="pres">
      <dgm:prSet presAssocID="{9E144C44-D142-4D39-A176-462D2BE8183F}" presName="outerComposite" presStyleCnt="0">
        <dgm:presLayoutVars>
          <dgm:chMax val="5"/>
          <dgm:dir/>
          <dgm:resizeHandles val="exact"/>
        </dgm:presLayoutVars>
      </dgm:prSet>
      <dgm:spPr/>
    </dgm:pt>
    <dgm:pt modelId="{66263284-780B-4A2F-8C2C-AA13E306C6EE}" type="pres">
      <dgm:prSet presAssocID="{9E144C44-D142-4D39-A176-462D2BE8183F}" presName="dummyMaxCanvas" presStyleCnt="0">
        <dgm:presLayoutVars/>
      </dgm:prSet>
      <dgm:spPr/>
    </dgm:pt>
    <dgm:pt modelId="{00A346A2-00DC-4CE2-8BF7-4AA58F8261B2}" type="pres">
      <dgm:prSet presAssocID="{9E144C44-D142-4D39-A176-462D2BE8183F}" presName="FourNodes_1" presStyleLbl="node1" presStyleIdx="0" presStyleCnt="4">
        <dgm:presLayoutVars>
          <dgm:bulletEnabled val="1"/>
        </dgm:presLayoutVars>
      </dgm:prSet>
      <dgm:spPr/>
    </dgm:pt>
    <dgm:pt modelId="{89B4C4B7-DE29-4FD2-93AC-45E125D287F6}" type="pres">
      <dgm:prSet presAssocID="{9E144C44-D142-4D39-A176-462D2BE8183F}" presName="FourNodes_2" presStyleLbl="node1" presStyleIdx="1" presStyleCnt="4">
        <dgm:presLayoutVars>
          <dgm:bulletEnabled val="1"/>
        </dgm:presLayoutVars>
      </dgm:prSet>
      <dgm:spPr/>
    </dgm:pt>
    <dgm:pt modelId="{94AFC683-E121-46C6-97F2-3A91A759CDB2}" type="pres">
      <dgm:prSet presAssocID="{9E144C44-D142-4D39-A176-462D2BE8183F}" presName="FourNodes_3" presStyleLbl="node1" presStyleIdx="2" presStyleCnt="4">
        <dgm:presLayoutVars>
          <dgm:bulletEnabled val="1"/>
        </dgm:presLayoutVars>
      </dgm:prSet>
      <dgm:spPr/>
    </dgm:pt>
    <dgm:pt modelId="{55644917-6634-49FB-9219-2FA6B6FB1E99}" type="pres">
      <dgm:prSet presAssocID="{9E144C44-D142-4D39-A176-462D2BE8183F}" presName="FourNodes_4" presStyleLbl="node1" presStyleIdx="3" presStyleCnt="4">
        <dgm:presLayoutVars>
          <dgm:bulletEnabled val="1"/>
        </dgm:presLayoutVars>
      </dgm:prSet>
      <dgm:spPr/>
    </dgm:pt>
    <dgm:pt modelId="{97854361-A9D3-4292-BABD-199A41A04477}" type="pres">
      <dgm:prSet presAssocID="{9E144C44-D142-4D39-A176-462D2BE8183F}" presName="FourConn_1-2" presStyleLbl="fgAccFollowNode1" presStyleIdx="0" presStyleCnt="3">
        <dgm:presLayoutVars>
          <dgm:bulletEnabled val="1"/>
        </dgm:presLayoutVars>
      </dgm:prSet>
      <dgm:spPr/>
    </dgm:pt>
    <dgm:pt modelId="{FE25BBD1-FC22-4085-8659-F2F9B89C1E74}" type="pres">
      <dgm:prSet presAssocID="{9E144C44-D142-4D39-A176-462D2BE8183F}" presName="FourConn_2-3" presStyleLbl="fgAccFollowNode1" presStyleIdx="1" presStyleCnt="3">
        <dgm:presLayoutVars>
          <dgm:bulletEnabled val="1"/>
        </dgm:presLayoutVars>
      </dgm:prSet>
      <dgm:spPr/>
    </dgm:pt>
    <dgm:pt modelId="{601552BF-1D7D-4EF3-8BF9-23EB00B76267}" type="pres">
      <dgm:prSet presAssocID="{9E144C44-D142-4D39-A176-462D2BE8183F}" presName="FourConn_3-4" presStyleLbl="fgAccFollowNode1" presStyleIdx="2" presStyleCnt="3">
        <dgm:presLayoutVars>
          <dgm:bulletEnabled val="1"/>
        </dgm:presLayoutVars>
      </dgm:prSet>
      <dgm:spPr/>
    </dgm:pt>
    <dgm:pt modelId="{88B3776A-4845-4EFD-B8B9-9F55A5119032}" type="pres">
      <dgm:prSet presAssocID="{9E144C44-D142-4D39-A176-462D2BE8183F}" presName="FourNodes_1_text" presStyleLbl="node1" presStyleIdx="3" presStyleCnt="4">
        <dgm:presLayoutVars>
          <dgm:bulletEnabled val="1"/>
        </dgm:presLayoutVars>
      </dgm:prSet>
      <dgm:spPr/>
    </dgm:pt>
    <dgm:pt modelId="{B2970476-8AA0-40A0-9245-8E41FD567831}" type="pres">
      <dgm:prSet presAssocID="{9E144C44-D142-4D39-A176-462D2BE8183F}" presName="FourNodes_2_text" presStyleLbl="node1" presStyleIdx="3" presStyleCnt="4">
        <dgm:presLayoutVars>
          <dgm:bulletEnabled val="1"/>
        </dgm:presLayoutVars>
      </dgm:prSet>
      <dgm:spPr/>
    </dgm:pt>
    <dgm:pt modelId="{5140F31C-44B1-4A70-AAE9-F2B768951811}" type="pres">
      <dgm:prSet presAssocID="{9E144C44-D142-4D39-A176-462D2BE8183F}" presName="FourNodes_3_text" presStyleLbl="node1" presStyleIdx="3" presStyleCnt="4">
        <dgm:presLayoutVars>
          <dgm:bulletEnabled val="1"/>
        </dgm:presLayoutVars>
      </dgm:prSet>
      <dgm:spPr/>
    </dgm:pt>
    <dgm:pt modelId="{609401C3-6A71-4467-BE51-A533F61C076A}" type="pres">
      <dgm:prSet presAssocID="{9E144C44-D142-4D39-A176-462D2BE8183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6813617-FDFD-496F-810F-F43CC10D0E92}" srcId="{9E144C44-D142-4D39-A176-462D2BE8183F}" destId="{DCCCD5D9-D27A-4601-A671-D541AD299110}" srcOrd="3" destOrd="0" parTransId="{1CFFBDB5-3232-4120-BC8D-A891D06745B4}" sibTransId="{15E2B5EE-0D11-4330-88A7-2B45A83C1AA7}"/>
    <dgm:cxn modelId="{BA3D7017-0F94-4526-9331-6EAF503671CA}" type="presOf" srcId="{0C6A6765-787B-444F-8DAF-6E2365F9329D}" destId="{97854361-A9D3-4292-BABD-199A41A04477}" srcOrd="0" destOrd="0" presId="urn:microsoft.com/office/officeart/2005/8/layout/vProcess5"/>
    <dgm:cxn modelId="{E64BCD3C-6B2B-485E-9C83-C905A02321C2}" type="presOf" srcId="{BF6C32D4-45D6-4BD9-8B18-2B35F93EEC20}" destId="{B2970476-8AA0-40A0-9245-8E41FD567831}" srcOrd="1" destOrd="0" presId="urn:microsoft.com/office/officeart/2005/8/layout/vProcess5"/>
    <dgm:cxn modelId="{9C93C73F-AC64-46F9-8712-8D92CFD7CE44}" type="presOf" srcId="{E12D60AE-26A1-4446-9D97-CF4E8ECB43A0}" destId="{00A346A2-00DC-4CE2-8BF7-4AA58F8261B2}" srcOrd="0" destOrd="0" presId="urn:microsoft.com/office/officeart/2005/8/layout/vProcess5"/>
    <dgm:cxn modelId="{17E88641-EB8D-41C1-8C4E-848CBFF8188B}" type="presOf" srcId="{E12D60AE-26A1-4446-9D97-CF4E8ECB43A0}" destId="{88B3776A-4845-4EFD-B8B9-9F55A5119032}" srcOrd="1" destOrd="0" presId="urn:microsoft.com/office/officeart/2005/8/layout/vProcess5"/>
    <dgm:cxn modelId="{9C30A561-4E79-46F6-9A97-862F7B315D28}" type="presOf" srcId="{84219994-8257-435C-BAF3-1E78352FAB05}" destId="{FE25BBD1-FC22-4085-8659-F2F9B89C1E74}" srcOrd="0" destOrd="0" presId="urn:microsoft.com/office/officeart/2005/8/layout/vProcess5"/>
    <dgm:cxn modelId="{6828A647-8C6F-43CB-B27C-65924649CEB1}" type="presOf" srcId="{DCCCD5D9-D27A-4601-A671-D541AD299110}" destId="{609401C3-6A71-4467-BE51-A533F61C076A}" srcOrd="1" destOrd="0" presId="urn:microsoft.com/office/officeart/2005/8/layout/vProcess5"/>
    <dgm:cxn modelId="{0F8CCA83-B51D-4728-A911-1A66A6752310}" type="presOf" srcId="{47A9A461-DF30-4168-A216-C893462BD070}" destId="{94AFC683-E121-46C6-97F2-3A91A759CDB2}" srcOrd="0" destOrd="0" presId="urn:microsoft.com/office/officeart/2005/8/layout/vProcess5"/>
    <dgm:cxn modelId="{E66AED89-048E-480D-B8FE-B946AA1AF36A}" srcId="{9E144C44-D142-4D39-A176-462D2BE8183F}" destId="{E12D60AE-26A1-4446-9D97-CF4E8ECB43A0}" srcOrd="0" destOrd="0" parTransId="{3BF189CA-54C7-4132-9AF5-572D336E6F7D}" sibTransId="{0C6A6765-787B-444F-8DAF-6E2365F9329D}"/>
    <dgm:cxn modelId="{4AF418A8-B0B1-40CE-AC1F-8CAD46C89568}" type="presOf" srcId="{BF6C32D4-45D6-4BD9-8B18-2B35F93EEC20}" destId="{89B4C4B7-DE29-4FD2-93AC-45E125D287F6}" srcOrd="0" destOrd="0" presId="urn:microsoft.com/office/officeart/2005/8/layout/vProcess5"/>
    <dgm:cxn modelId="{29B747B5-5465-4FE7-8D52-9AAB03AD6D6B}" srcId="{9E144C44-D142-4D39-A176-462D2BE8183F}" destId="{BF6C32D4-45D6-4BD9-8B18-2B35F93EEC20}" srcOrd="1" destOrd="0" parTransId="{69AC571C-C3AE-4D19-A1A8-4706DC3AD07F}" sibTransId="{84219994-8257-435C-BAF3-1E78352FAB05}"/>
    <dgm:cxn modelId="{EC2FBEB8-0C05-4976-8A4E-0C9AD3C37F42}" type="presOf" srcId="{DCCCD5D9-D27A-4601-A671-D541AD299110}" destId="{55644917-6634-49FB-9219-2FA6B6FB1E99}" srcOrd="0" destOrd="0" presId="urn:microsoft.com/office/officeart/2005/8/layout/vProcess5"/>
    <dgm:cxn modelId="{6A28D1B8-1295-4051-AACB-52C38C3675F4}" srcId="{9E144C44-D142-4D39-A176-462D2BE8183F}" destId="{47A9A461-DF30-4168-A216-C893462BD070}" srcOrd="2" destOrd="0" parTransId="{01D49624-9632-4775-93AA-22534F76F5D8}" sibTransId="{4D0157A9-7376-4313-A201-A4C4B8D9AB59}"/>
    <dgm:cxn modelId="{01E9D5DF-6A4E-4A83-8845-5A8A496B81C8}" type="presOf" srcId="{47A9A461-DF30-4168-A216-C893462BD070}" destId="{5140F31C-44B1-4A70-AAE9-F2B768951811}" srcOrd="1" destOrd="0" presId="urn:microsoft.com/office/officeart/2005/8/layout/vProcess5"/>
    <dgm:cxn modelId="{C3771AE6-3F27-488A-9AAF-FF9F10400765}" type="presOf" srcId="{4D0157A9-7376-4313-A201-A4C4B8D9AB59}" destId="{601552BF-1D7D-4EF3-8BF9-23EB00B76267}" srcOrd="0" destOrd="0" presId="urn:microsoft.com/office/officeart/2005/8/layout/vProcess5"/>
    <dgm:cxn modelId="{C655DEFA-772C-42E6-A157-559FB754816A}" type="presOf" srcId="{9E144C44-D142-4D39-A176-462D2BE8183F}" destId="{F0D995AB-6CE3-4F6C-9933-CC31600FD2E6}" srcOrd="0" destOrd="0" presId="urn:microsoft.com/office/officeart/2005/8/layout/vProcess5"/>
    <dgm:cxn modelId="{53DCB306-F95B-4C6B-B8F4-389B8301E4A5}" type="presParOf" srcId="{F0D995AB-6CE3-4F6C-9933-CC31600FD2E6}" destId="{66263284-780B-4A2F-8C2C-AA13E306C6EE}" srcOrd="0" destOrd="0" presId="urn:microsoft.com/office/officeart/2005/8/layout/vProcess5"/>
    <dgm:cxn modelId="{88C3C296-CF3D-4105-887D-B80682097464}" type="presParOf" srcId="{F0D995AB-6CE3-4F6C-9933-CC31600FD2E6}" destId="{00A346A2-00DC-4CE2-8BF7-4AA58F8261B2}" srcOrd="1" destOrd="0" presId="urn:microsoft.com/office/officeart/2005/8/layout/vProcess5"/>
    <dgm:cxn modelId="{E0E89DAC-56DC-422B-8FF2-8B7C4963A914}" type="presParOf" srcId="{F0D995AB-6CE3-4F6C-9933-CC31600FD2E6}" destId="{89B4C4B7-DE29-4FD2-93AC-45E125D287F6}" srcOrd="2" destOrd="0" presId="urn:microsoft.com/office/officeart/2005/8/layout/vProcess5"/>
    <dgm:cxn modelId="{B425ABF7-E448-4BEA-A8BB-BEF414D1CD02}" type="presParOf" srcId="{F0D995AB-6CE3-4F6C-9933-CC31600FD2E6}" destId="{94AFC683-E121-46C6-97F2-3A91A759CDB2}" srcOrd="3" destOrd="0" presId="urn:microsoft.com/office/officeart/2005/8/layout/vProcess5"/>
    <dgm:cxn modelId="{673192DB-9508-4FF4-832A-FF3A2BF24512}" type="presParOf" srcId="{F0D995AB-6CE3-4F6C-9933-CC31600FD2E6}" destId="{55644917-6634-49FB-9219-2FA6B6FB1E99}" srcOrd="4" destOrd="0" presId="urn:microsoft.com/office/officeart/2005/8/layout/vProcess5"/>
    <dgm:cxn modelId="{70C28E04-CE09-4FBD-84ED-1F637A9BCDEC}" type="presParOf" srcId="{F0D995AB-6CE3-4F6C-9933-CC31600FD2E6}" destId="{97854361-A9D3-4292-BABD-199A41A04477}" srcOrd="5" destOrd="0" presId="urn:microsoft.com/office/officeart/2005/8/layout/vProcess5"/>
    <dgm:cxn modelId="{93473E4C-564E-444B-B762-3E779BF026FD}" type="presParOf" srcId="{F0D995AB-6CE3-4F6C-9933-CC31600FD2E6}" destId="{FE25BBD1-FC22-4085-8659-F2F9B89C1E74}" srcOrd="6" destOrd="0" presId="urn:microsoft.com/office/officeart/2005/8/layout/vProcess5"/>
    <dgm:cxn modelId="{58CB85BF-9DEA-443F-8313-926386E19A72}" type="presParOf" srcId="{F0D995AB-6CE3-4F6C-9933-CC31600FD2E6}" destId="{601552BF-1D7D-4EF3-8BF9-23EB00B76267}" srcOrd="7" destOrd="0" presId="urn:microsoft.com/office/officeart/2005/8/layout/vProcess5"/>
    <dgm:cxn modelId="{0C5E29DF-03DC-4DAC-B7A2-ADDE484BD1CA}" type="presParOf" srcId="{F0D995AB-6CE3-4F6C-9933-CC31600FD2E6}" destId="{88B3776A-4845-4EFD-B8B9-9F55A5119032}" srcOrd="8" destOrd="0" presId="urn:microsoft.com/office/officeart/2005/8/layout/vProcess5"/>
    <dgm:cxn modelId="{A1DD4E52-2ECF-412B-AD19-A8B10328C3E4}" type="presParOf" srcId="{F0D995AB-6CE3-4F6C-9933-CC31600FD2E6}" destId="{B2970476-8AA0-40A0-9245-8E41FD567831}" srcOrd="9" destOrd="0" presId="urn:microsoft.com/office/officeart/2005/8/layout/vProcess5"/>
    <dgm:cxn modelId="{EA1C2976-8C10-48A9-9390-962B14B490C0}" type="presParOf" srcId="{F0D995AB-6CE3-4F6C-9933-CC31600FD2E6}" destId="{5140F31C-44B1-4A70-AAE9-F2B768951811}" srcOrd="10" destOrd="0" presId="urn:microsoft.com/office/officeart/2005/8/layout/vProcess5"/>
    <dgm:cxn modelId="{F5D8F126-E841-4F39-8793-C0D31D4BC620}" type="presParOf" srcId="{F0D995AB-6CE3-4F6C-9933-CC31600FD2E6}" destId="{609401C3-6A71-4467-BE51-A533F61C076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F8560-45CB-48A8-B5AC-041D944EE1C4}" type="doc">
      <dgm:prSet loTypeId="urn:microsoft.com/office/officeart/2005/8/layout/cycle3" loCatId="cycle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18BA7B8-C80C-4B64-9A3D-DA1CE2954412}">
      <dgm:prSet/>
      <dgm:spPr/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Zeitungsrunde / Gesprächskreis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258D573-89A2-4B14-A161-387C5AF00EF9}" type="parTrans" cxnId="{816CA0AF-7E73-407B-A967-94227A631C34}">
      <dgm:prSet/>
      <dgm:spPr/>
      <dgm:t>
        <a:bodyPr/>
        <a:lstStyle/>
        <a:p>
          <a:endParaRPr lang="en-US"/>
        </a:p>
      </dgm:t>
    </dgm:pt>
    <dgm:pt modelId="{F6A36C06-CED3-4D07-AEA2-11B4D7F2A103}" type="sibTrans" cxnId="{816CA0AF-7E73-407B-A967-94227A631C34}">
      <dgm:prSet/>
      <dgm:spPr/>
      <dgm:t>
        <a:bodyPr/>
        <a:lstStyle/>
        <a:p>
          <a:endParaRPr lang="en-US"/>
        </a:p>
      </dgm:t>
    </dgm:pt>
    <dgm:pt modelId="{DE516051-7D64-4C43-9B8C-61899B5ED9E7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Kreative Runde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FA04F08-7C20-4E36-808A-FAC839F3F496}" type="parTrans" cxnId="{1CD3005C-B319-4549-BD28-87F957F33103}">
      <dgm:prSet/>
      <dgm:spPr/>
      <dgm:t>
        <a:bodyPr/>
        <a:lstStyle/>
        <a:p>
          <a:endParaRPr lang="en-US"/>
        </a:p>
      </dgm:t>
    </dgm:pt>
    <dgm:pt modelId="{80AA5836-1546-4299-A0A0-C9CD0CB40569}" type="sibTrans" cxnId="{1CD3005C-B319-4549-BD28-87F957F33103}">
      <dgm:prSet/>
      <dgm:spPr/>
      <dgm:t>
        <a:bodyPr/>
        <a:lstStyle/>
        <a:p>
          <a:endParaRPr lang="en-US"/>
        </a:p>
      </dgm:t>
    </dgm:pt>
    <dgm:pt modelId="{AA6DB947-A032-4EE4-A46B-F302E6097052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Gedächtnistraining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922AB59-ED7F-4682-AAE3-FE5CF3B0F18A}" type="parTrans" cxnId="{8F00B4A3-2215-46F3-B02F-A94E457D9A2C}">
      <dgm:prSet/>
      <dgm:spPr/>
      <dgm:t>
        <a:bodyPr/>
        <a:lstStyle/>
        <a:p>
          <a:endParaRPr lang="en-US"/>
        </a:p>
      </dgm:t>
    </dgm:pt>
    <dgm:pt modelId="{08F85C83-B490-4D2A-A81A-BCCB83BAB5D2}" type="sibTrans" cxnId="{8F00B4A3-2215-46F3-B02F-A94E457D9A2C}">
      <dgm:prSet/>
      <dgm:spPr/>
      <dgm:t>
        <a:bodyPr/>
        <a:lstStyle/>
        <a:p>
          <a:endParaRPr lang="en-US"/>
        </a:p>
      </dgm:t>
    </dgm:pt>
    <dgm:pt modelId="{BDD2F4D1-768E-4113-8BAE-E5FD30D0412A}">
      <dgm:prSet/>
      <dgm:spPr/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Einzelaktivierung</a:t>
          </a:r>
          <a:r>
            <a:rPr lang="de-DE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A8717E-499B-498C-A620-6F64AEB62BCA}" type="parTrans" cxnId="{84465879-7998-49AA-91C0-98597778049D}">
      <dgm:prSet/>
      <dgm:spPr/>
      <dgm:t>
        <a:bodyPr/>
        <a:lstStyle/>
        <a:p>
          <a:endParaRPr lang="en-US"/>
        </a:p>
      </dgm:t>
    </dgm:pt>
    <dgm:pt modelId="{95EA1E5E-2868-4CFE-A593-5F77DAF4C687}" type="sibTrans" cxnId="{84465879-7998-49AA-91C0-98597778049D}">
      <dgm:prSet/>
      <dgm:spPr/>
      <dgm:t>
        <a:bodyPr/>
        <a:lstStyle/>
        <a:p>
          <a:endParaRPr lang="en-US"/>
        </a:p>
      </dgm:t>
    </dgm:pt>
    <dgm:pt modelId="{D8B80A62-C218-49F8-9383-54606BDF5E4A}">
      <dgm:prSet/>
      <dgm:spPr>
        <a:solidFill>
          <a:srgbClr val="A738E4"/>
        </a:solidFill>
      </dgm:spPr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Gymnastik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CF95636-E5C7-4354-B3A4-FD3B7F84C425}" type="parTrans" cxnId="{3D80FF42-112D-448F-828A-12F68F145E13}">
      <dgm:prSet/>
      <dgm:spPr/>
      <dgm:t>
        <a:bodyPr/>
        <a:lstStyle/>
        <a:p>
          <a:endParaRPr lang="en-US"/>
        </a:p>
      </dgm:t>
    </dgm:pt>
    <dgm:pt modelId="{6538A3D9-4CEB-4F74-B6A9-D6A29B991783}" type="sibTrans" cxnId="{3D80FF42-112D-448F-828A-12F68F145E13}">
      <dgm:prSet/>
      <dgm:spPr/>
      <dgm:t>
        <a:bodyPr/>
        <a:lstStyle/>
        <a:p>
          <a:endParaRPr lang="en-US"/>
        </a:p>
      </dgm:t>
    </dgm:pt>
    <dgm:pt modelId="{B1304C2A-AD88-434B-A3D4-576E9D913DDB}">
      <dgm:prSet/>
      <dgm:spPr/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Singen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A1983FD-BA3B-4941-A1F9-66B73386950F}" type="parTrans" cxnId="{8CA6BC54-FAA8-4740-BB1A-AE497633C734}">
      <dgm:prSet/>
      <dgm:spPr/>
      <dgm:t>
        <a:bodyPr/>
        <a:lstStyle/>
        <a:p>
          <a:endParaRPr lang="en-US"/>
        </a:p>
      </dgm:t>
    </dgm:pt>
    <dgm:pt modelId="{081937CA-BDD1-4E0A-87E2-4ABB154A2B7A}" type="sibTrans" cxnId="{8CA6BC54-FAA8-4740-BB1A-AE497633C734}">
      <dgm:prSet/>
      <dgm:spPr/>
      <dgm:t>
        <a:bodyPr/>
        <a:lstStyle/>
        <a:p>
          <a:endParaRPr lang="en-US"/>
        </a:p>
      </dgm:t>
    </dgm:pt>
    <dgm:pt modelId="{A7A15153-6DE8-439A-9768-105661000ED8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Kochen / Backen / Hauswirtschaft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59EFAA8-0C58-490C-96C7-C595601CCFA7}" type="parTrans" cxnId="{BE0B22C8-DFE7-4633-A4AF-A35B3E02C17D}">
      <dgm:prSet/>
      <dgm:spPr/>
      <dgm:t>
        <a:bodyPr/>
        <a:lstStyle/>
        <a:p>
          <a:endParaRPr lang="en-US"/>
        </a:p>
      </dgm:t>
    </dgm:pt>
    <dgm:pt modelId="{284D6D5B-AD6B-45FF-948A-3443CEC550A7}" type="sibTrans" cxnId="{BE0B22C8-DFE7-4633-A4AF-A35B3E02C17D}">
      <dgm:prSet/>
      <dgm:spPr/>
      <dgm:t>
        <a:bodyPr/>
        <a:lstStyle/>
        <a:p>
          <a:endParaRPr lang="en-US"/>
        </a:p>
      </dgm:t>
    </dgm:pt>
    <dgm:pt modelId="{CB03577F-6E3B-4067-870F-2E683AE8D59B}">
      <dgm:prSet/>
      <dgm:spPr>
        <a:solidFill>
          <a:srgbClr val="B676D0"/>
        </a:solidFill>
      </dgm:spPr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Gesellschaftsspiele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854D4A3-042B-4076-B1C3-D13109168EFD}" type="parTrans" cxnId="{360C02AD-4504-434D-8CF4-B4470E7397D4}">
      <dgm:prSet/>
      <dgm:spPr/>
      <dgm:t>
        <a:bodyPr/>
        <a:lstStyle/>
        <a:p>
          <a:endParaRPr lang="en-US"/>
        </a:p>
      </dgm:t>
    </dgm:pt>
    <dgm:pt modelId="{34FE71A6-4E90-4BD3-AF01-0AB8987FEDB2}" type="sibTrans" cxnId="{360C02AD-4504-434D-8CF4-B4470E7397D4}">
      <dgm:prSet/>
      <dgm:spPr/>
      <dgm:t>
        <a:bodyPr/>
        <a:lstStyle/>
        <a:p>
          <a:endParaRPr lang="en-US"/>
        </a:p>
      </dgm:t>
    </dgm:pt>
    <dgm:pt modelId="{C22BFBE4-5161-4B8B-B10B-690B59ADCAB9}">
      <dgm:prSet/>
      <dgm:spPr/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Spaziergang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9AC805E-9B5E-47FB-8E8D-884CA4FC2CF1}" type="parTrans" cxnId="{6BAC0950-9135-4CE8-B5A8-ADB5C0AE8DC7}">
      <dgm:prSet/>
      <dgm:spPr/>
      <dgm:t>
        <a:bodyPr/>
        <a:lstStyle/>
        <a:p>
          <a:endParaRPr lang="en-US"/>
        </a:p>
      </dgm:t>
    </dgm:pt>
    <dgm:pt modelId="{4839B101-AEAE-44A2-9EBA-3989FA50FE3D}" type="sibTrans" cxnId="{6BAC0950-9135-4CE8-B5A8-ADB5C0AE8DC7}">
      <dgm:prSet/>
      <dgm:spPr/>
      <dgm:t>
        <a:bodyPr/>
        <a:lstStyle/>
        <a:p>
          <a:endParaRPr lang="en-US"/>
        </a:p>
      </dgm:t>
    </dgm:pt>
    <dgm:pt modelId="{B4D40B28-5565-446F-9D19-24BB69A2A905}">
      <dgm:prSet/>
      <dgm:spPr>
        <a:solidFill>
          <a:srgbClr val="B676D0"/>
        </a:solidFill>
      </dgm:spPr>
      <dgm:t>
        <a:bodyPr/>
        <a:lstStyle/>
        <a:p>
          <a:r>
            <a:rPr lang="de-DE" b="1" dirty="0">
              <a:solidFill>
                <a:schemeClr val="tx1">
                  <a:lumMod val="95000"/>
                  <a:lumOff val="5000"/>
                </a:schemeClr>
              </a:solidFill>
            </a:rPr>
            <a:t>Gärtnerei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DCFAFB2-A87D-4894-9C04-7EC6119A7E92}" type="parTrans" cxnId="{78F10B3D-0E75-4038-8F45-BC36C7AA91C0}">
      <dgm:prSet/>
      <dgm:spPr/>
      <dgm:t>
        <a:bodyPr/>
        <a:lstStyle/>
        <a:p>
          <a:endParaRPr lang="en-US"/>
        </a:p>
      </dgm:t>
    </dgm:pt>
    <dgm:pt modelId="{910DE61B-8940-4F11-A4D7-0945FB4676BD}" type="sibTrans" cxnId="{78F10B3D-0E75-4038-8F45-BC36C7AA91C0}">
      <dgm:prSet/>
      <dgm:spPr/>
      <dgm:t>
        <a:bodyPr/>
        <a:lstStyle/>
        <a:p>
          <a:endParaRPr lang="en-US"/>
        </a:p>
      </dgm:t>
    </dgm:pt>
    <dgm:pt modelId="{77001904-D1F5-4F3D-9360-660F9ED41F15}" type="pres">
      <dgm:prSet presAssocID="{3A7F8560-45CB-48A8-B5AC-041D944EE1C4}" presName="Name0" presStyleCnt="0">
        <dgm:presLayoutVars>
          <dgm:dir/>
          <dgm:resizeHandles val="exact"/>
        </dgm:presLayoutVars>
      </dgm:prSet>
      <dgm:spPr/>
    </dgm:pt>
    <dgm:pt modelId="{3BE42A56-FC58-4635-95DB-636719D90E54}" type="pres">
      <dgm:prSet presAssocID="{3A7F8560-45CB-48A8-B5AC-041D944EE1C4}" presName="cycle" presStyleCnt="0"/>
      <dgm:spPr/>
    </dgm:pt>
    <dgm:pt modelId="{26BB00FB-2344-4315-BDFA-557221749318}" type="pres">
      <dgm:prSet presAssocID="{D18BA7B8-C80C-4B64-9A3D-DA1CE2954412}" presName="nodeFirstNode" presStyleLbl="node1" presStyleIdx="0" presStyleCnt="10">
        <dgm:presLayoutVars>
          <dgm:bulletEnabled val="1"/>
        </dgm:presLayoutVars>
      </dgm:prSet>
      <dgm:spPr/>
    </dgm:pt>
    <dgm:pt modelId="{201F8898-8F37-422B-A927-4B0DDE4A5466}" type="pres">
      <dgm:prSet presAssocID="{F6A36C06-CED3-4D07-AEA2-11B4D7F2A103}" presName="sibTransFirstNode" presStyleLbl="bgShp" presStyleIdx="0" presStyleCnt="1"/>
      <dgm:spPr/>
    </dgm:pt>
    <dgm:pt modelId="{4E273B92-0CDD-46C9-97AF-9D596B88AF24}" type="pres">
      <dgm:prSet presAssocID="{DE516051-7D64-4C43-9B8C-61899B5ED9E7}" presName="nodeFollowingNodes" presStyleLbl="node1" presStyleIdx="1" presStyleCnt="10">
        <dgm:presLayoutVars>
          <dgm:bulletEnabled val="1"/>
        </dgm:presLayoutVars>
      </dgm:prSet>
      <dgm:spPr/>
    </dgm:pt>
    <dgm:pt modelId="{FE710FF2-2241-4407-8F36-9F311EEABC39}" type="pres">
      <dgm:prSet presAssocID="{AA6DB947-A032-4EE4-A46B-F302E6097052}" presName="nodeFollowingNodes" presStyleLbl="node1" presStyleIdx="2" presStyleCnt="10">
        <dgm:presLayoutVars>
          <dgm:bulletEnabled val="1"/>
        </dgm:presLayoutVars>
      </dgm:prSet>
      <dgm:spPr/>
    </dgm:pt>
    <dgm:pt modelId="{0FD17F98-E642-4469-BFF0-CD63734A0C52}" type="pres">
      <dgm:prSet presAssocID="{BDD2F4D1-768E-4113-8BAE-E5FD30D0412A}" presName="nodeFollowingNodes" presStyleLbl="node1" presStyleIdx="3" presStyleCnt="10">
        <dgm:presLayoutVars>
          <dgm:bulletEnabled val="1"/>
        </dgm:presLayoutVars>
      </dgm:prSet>
      <dgm:spPr/>
    </dgm:pt>
    <dgm:pt modelId="{EBC72D7E-78F3-442C-982E-4091A06A38E3}" type="pres">
      <dgm:prSet presAssocID="{D8B80A62-C218-49F8-9383-54606BDF5E4A}" presName="nodeFollowingNodes" presStyleLbl="node1" presStyleIdx="4" presStyleCnt="10">
        <dgm:presLayoutVars>
          <dgm:bulletEnabled val="1"/>
        </dgm:presLayoutVars>
      </dgm:prSet>
      <dgm:spPr/>
    </dgm:pt>
    <dgm:pt modelId="{0C3EED55-09E6-4775-8C63-B99F273AE5F4}" type="pres">
      <dgm:prSet presAssocID="{B1304C2A-AD88-434B-A3D4-576E9D913DDB}" presName="nodeFollowingNodes" presStyleLbl="node1" presStyleIdx="5" presStyleCnt="10">
        <dgm:presLayoutVars>
          <dgm:bulletEnabled val="1"/>
        </dgm:presLayoutVars>
      </dgm:prSet>
      <dgm:spPr/>
    </dgm:pt>
    <dgm:pt modelId="{44A8F570-0414-434F-B89F-94540E188B68}" type="pres">
      <dgm:prSet presAssocID="{A7A15153-6DE8-439A-9768-105661000ED8}" presName="nodeFollowingNodes" presStyleLbl="node1" presStyleIdx="6" presStyleCnt="10">
        <dgm:presLayoutVars>
          <dgm:bulletEnabled val="1"/>
        </dgm:presLayoutVars>
      </dgm:prSet>
      <dgm:spPr/>
    </dgm:pt>
    <dgm:pt modelId="{5A68453E-859B-477E-8701-CF57F83EF0A9}" type="pres">
      <dgm:prSet presAssocID="{CB03577F-6E3B-4067-870F-2E683AE8D59B}" presName="nodeFollowingNodes" presStyleLbl="node1" presStyleIdx="7" presStyleCnt="10">
        <dgm:presLayoutVars>
          <dgm:bulletEnabled val="1"/>
        </dgm:presLayoutVars>
      </dgm:prSet>
      <dgm:spPr/>
    </dgm:pt>
    <dgm:pt modelId="{CB15CDD1-1997-476E-8616-2BDB71F9104B}" type="pres">
      <dgm:prSet presAssocID="{C22BFBE4-5161-4B8B-B10B-690B59ADCAB9}" presName="nodeFollowingNodes" presStyleLbl="node1" presStyleIdx="8" presStyleCnt="10">
        <dgm:presLayoutVars>
          <dgm:bulletEnabled val="1"/>
        </dgm:presLayoutVars>
      </dgm:prSet>
      <dgm:spPr/>
    </dgm:pt>
    <dgm:pt modelId="{FBCCE02D-A1CA-4C0B-AECC-AFE1FF7FA771}" type="pres">
      <dgm:prSet presAssocID="{B4D40B28-5565-446F-9D19-24BB69A2A905}" presName="nodeFollowingNodes" presStyleLbl="node1" presStyleIdx="9" presStyleCnt="10">
        <dgm:presLayoutVars>
          <dgm:bulletEnabled val="1"/>
        </dgm:presLayoutVars>
      </dgm:prSet>
      <dgm:spPr/>
    </dgm:pt>
  </dgm:ptLst>
  <dgm:cxnLst>
    <dgm:cxn modelId="{BB670202-D4EF-4DF7-B05B-058F6F830DBB}" type="presOf" srcId="{DE516051-7D64-4C43-9B8C-61899B5ED9E7}" destId="{4E273B92-0CDD-46C9-97AF-9D596B88AF24}" srcOrd="0" destOrd="0" presId="urn:microsoft.com/office/officeart/2005/8/layout/cycle3"/>
    <dgm:cxn modelId="{F5E54708-002E-44FD-AAEE-2CA30828E30D}" type="presOf" srcId="{CB03577F-6E3B-4067-870F-2E683AE8D59B}" destId="{5A68453E-859B-477E-8701-CF57F83EF0A9}" srcOrd="0" destOrd="0" presId="urn:microsoft.com/office/officeart/2005/8/layout/cycle3"/>
    <dgm:cxn modelId="{9F01A01F-CBF2-4DB8-BEF6-78FBB77E5111}" type="presOf" srcId="{F6A36C06-CED3-4D07-AEA2-11B4D7F2A103}" destId="{201F8898-8F37-422B-A927-4B0DDE4A5466}" srcOrd="0" destOrd="0" presId="urn:microsoft.com/office/officeart/2005/8/layout/cycle3"/>
    <dgm:cxn modelId="{78F10B3D-0E75-4038-8F45-BC36C7AA91C0}" srcId="{3A7F8560-45CB-48A8-B5AC-041D944EE1C4}" destId="{B4D40B28-5565-446F-9D19-24BB69A2A905}" srcOrd="9" destOrd="0" parTransId="{1DCFAFB2-A87D-4894-9C04-7EC6119A7E92}" sibTransId="{910DE61B-8940-4F11-A4D7-0945FB4676BD}"/>
    <dgm:cxn modelId="{1CD3005C-B319-4549-BD28-87F957F33103}" srcId="{3A7F8560-45CB-48A8-B5AC-041D944EE1C4}" destId="{DE516051-7D64-4C43-9B8C-61899B5ED9E7}" srcOrd="1" destOrd="0" parTransId="{4FA04F08-7C20-4E36-808A-FAC839F3F496}" sibTransId="{80AA5836-1546-4299-A0A0-C9CD0CB40569}"/>
    <dgm:cxn modelId="{A5604E5E-E543-4BB5-A9D2-9BC128F1F0D2}" type="presOf" srcId="{B4D40B28-5565-446F-9D19-24BB69A2A905}" destId="{FBCCE02D-A1CA-4C0B-AECC-AFE1FF7FA771}" srcOrd="0" destOrd="0" presId="urn:microsoft.com/office/officeart/2005/8/layout/cycle3"/>
    <dgm:cxn modelId="{E2EF2E41-8637-43BB-BE78-FE7807ED7BA3}" type="presOf" srcId="{D18BA7B8-C80C-4B64-9A3D-DA1CE2954412}" destId="{26BB00FB-2344-4315-BDFA-557221749318}" srcOrd="0" destOrd="0" presId="urn:microsoft.com/office/officeart/2005/8/layout/cycle3"/>
    <dgm:cxn modelId="{3D80FF42-112D-448F-828A-12F68F145E13}" srcId="{3A7F8560-45CB-48A8-B5AC-041D944EE1C4}" destId="{D8B80A62-C218-49F8-9383-54606BDF5E4A}" srcOrd="4" destOrd="0" parTransId="{ECF95636-E5C7-4354-B3A4-FD3B7F84C425}" sibTransId="{6538A3D9-4CEB-4F74-B6A9-D6A29B991783}"/>
    <dgm:cxn modelId="{73A65E4C-3EB3-494F-90CE-390BF6E60E94}" type="presOf" srcId="{B1304C2A-AD88-434B-A3D4-576E9D913DDB}" destId="{0C3EED55-09E6-4775-8C63-B99F273AE5F4}" srcOrd="0" destOrd="0" presId="urn:microsoft.com/office/officeart/2005/8/layout/cycle3"/>
    <dgm:cxn modelId="{6BAC0950-9135-4CE8-B5A8-ADB5C0AE8DC7}" srcId="{3A7F8560-45CB-48A8-B5AC-041D944EE1C4}" destId="{C22BFBE4-5161-4B8B-B10B-690B59ADCAB9}" srcOrd="8" destOrd="0" parTransId="{69AC805E-9B5E-47FB-8E8D-884CA4FC2CF1}" sibTransId="{4839B101-AEAE-44A2-9EBA-3989FA50FE3D}"/>
    <dgm:cxn modelId="{8CA6BC54-FAA8-4740-BB1A-AE497633C734}" srcId="{3A7F8560-45CB-48A8-B5AC-041D944EE1C4}" destId="{B1304C2A-AD88-434B-A3D4-576E9D913DDB}" srcOrd="5" destOrd="0" parTransId="{FA1983FD-BA3B-4941-A1F9-66B73386950F}" sibTransId="{081937CA-BDD1-4E0A-87E2-4ABB154A2B7A}"/>
    <dgm:cxn modelId="{1D7AE056-4F9E-45A0-B856-6EEFB8CACB83}" type="presOf" srcId="{C22BFBE4-5161-4B8B-B10B-690B59ADCAB9}" destId="{CB15CDD1-1997-476E-8616-2BDB71F9104B}" srcOrd="0" destOrd="0" presId="urn:microsoft.com/office/officeart/2005/8/layout/cycle3"/>
    <dgm:cxn modelId="{84465879-7998-49AA-91C0-98597778049D}" srcId="{3A7F8560-45CB-48A8-B5AC-041D944EE1C4}" destId="{BDD2F4D1-768E-4113-8BAE-E5FD30D0412A}" srcOrd="3" destOrd="0" parTransId="{E6A8717E-499B-498C-A620-6F64AEB62BCA}" sibTransId="{95EA1E5E-2868-4CFE-A593-5F77DAF4C687}"/>
    <dgm:cxn modelId="{ECC2087E-7524-4AD0-B35C-A0FA54B827D8}" type="presOf" srcId="{AA6DB947-A032-4EE4-A46B-F302E6097052}" destId="{FE710FF2-2241-4407-8F36-9F311EEABC39}" srcOrd="0" destOrd="0" presId="urn:microsoft.com/office/officeart/2005/8/layout/cycle3"/>
    <dgm:cxn modelId="{8F00B4A3-2215-46F3-B02F-A94E457D9A2C}" srcId="{3A7F8560-45CB-48A8-B5AC-041D944EE1C4}" destId="{AA6DB947-A032-4EE4-A46B-F302E6097052}" srcOrd="2" destOrd="0" parTransId="{3922AB59-ED7F-4682-AAE3-FE5CF3B0F18A}" sibTransId="{08F85C83-B490-4D2A-A81A-BCCB83BAB5D2}"/>
    <dgm:cxn modelId="{A1B12FAB-042A-4386-8B53-F561CA60BC82}" type="presOf" srcId="{3A7F8560-45CB-48A8-B5AC-041D944EE1C4}" destId="{77001904-D1F5-4F3D-9360-660F9ED41F15}" srcOrd="0" destOrd="0" presId="urn:microsoft.com/office/officeart/2005/8/layout/cycle3"/>
    <dgm:cxn modelId="{360C02AD-4504-434D-8CF4-B4470E7397D4}" srcId="{3A7F8560-45CB-48A8-B5AC-041D944EE1C4}" destId="{CB03577F-6E3B-4067-870F-2E683AE8D59B}" srcOrd="7" destOrd="0" parTransId="{9854D4A3-042B-4076-B1C3-D13109168EFD}" sibTransId="{34FE71A6-4E90-4BD3-AF01-0AB8987FEDB2}"/>
    <dgm:cxn modelId="{816CA0AF-7E73-407B-A967-94227A631C34}" srcId="{3A7F8560-45CB-48A8-B5AC-041D944EE1C4}" destId="{D18BA7B8-C80C-4B64-9A3D-DA1CE2954412}" srcOrd="0" destOrd="0" parTransId="{2258D573-89A2-4B14-A161-387C5AF00EF9}" sibTransId="{F6A36C06-CED3-4D07-AEA2-11B4D7F2A103}"/>
    <dgm:cxn modelId="{EEE610C7-82BB-406E-85E0-56F6A53F59FB}" type="presOf" srcId="{D8B80A62-C218-49F8-9383-54606BDF5E4A}" destId="{EBC72D7E-78F3-442C-982E-4091A06A38E3}" srcOrd="0" destOrd="0" presId="urn:microsoft.com/office/officeart/2005/8/layout/cycle3"/>
    <dgm:cxn modelId="{BE0B22C8-DFE7-4633-A4AF-A35B3E02C17D}" srcId="{3A7F8560-45CB-48A8-B5AC-041D944EE1C4}" destId="{A7A15153-6DE8-439A-9768-105661000ED8}" srcOrd="6" destOrd="0" parTransId="{459EFAA8-0C58-490C-96C7-C595601CCFA7}" sibTransId="{284D6D5B-AD6B-45FF-948A-3443CEC550A7}"/>
    <dgm:cxn modelId="{2994A0EC-D5D5-49AB-9165-158130A1628A}" type="presOf" srcId="{BDD2F4D1-768E-4113-8BAE-E5FD30D0412A}" destId="{0FD17F98-E642-4469-BFF0-CD63734A0C52}" srcOrd="0" destOrd="0" presId="urn:microsoft.com/office/officeart/2005/8/layout/cycle3"/>
    <dgm:cxn modelId="{9AF218FF-AD92-45CF-95A6-937B6C55522F}" type="presOf" srcId="{A7A15153-6DE8-439A-9768-105661000ED8}" destId="{44A8F570-0414-434F-B89F-94540E188B68}" srcOrd="0" destOrd="0" presId="urn:microsoft.com/office/officeart/2005/8/layout/cycle3"/>
    <dgm:cxn modelId="{0EA4F199-2C58-4981-BE85-86E8AE442B33}" type="presParOf" srcId="{77001904-D1F5-4F3D-9360-660F9ED41F15}" destId="{3BE42A56-FC58-4635-95DB-636719D90E54}" srcOrd="0" destOrd="0" presId="urn:microsoft.com/office/officeart/2005/8/layout/cycle3"/>
    <dgm:cxn modelId="{A680A3FD-6552-405F-86AF-B939E5C1F0F2}" type="presParOf" srcId="{3BE42A56-FC58-4635-95DB-636719D90E54}" destId="{26BB00FB-2344-4315-BDFA-557221749318}" srcOrd="0" destOrd="0" presId="urn:microsoft.com/office/officeart/2005/8/layout/cycle3"/>
    <dgm:cxn modelId="{E0FB1F7D-D657-4D31-ADCA-F66E1A9191E2}" type="presParOf" srcId="{3BE42A56-FC58-4635-95DB-636719D90E54}" destId="{201F8898-8F37-422B-A927-4B0DDE4A5466}" srcOrd="1" destOrd="0" presId="urn:microsoft.com/office/officeart/2005/8/layout/cycle3"/>
    <dgm:cxn modelId="{44A74CBF-9F44-4416-87BF-A1362856806A}" type="presParOf" srcId="{3BE42A56-FC58-4635-95DB-636719D90E54}" destId="{4E273B92-0CDD-46C9-97AF-9D596B88AF24}" srcOrd="2" destOrd="0" presId="urn:microsoft.com/office/officeart/2005/8/layout/cycle3"/>
    <dgm:cxn modelId="{425ED662-0D60-4E54-997F-B5D491805578}" type="presParOf" srcId="{3BE42A56-FC58-4635-95DB-636719D90E54}" destId="{FE710FF2-2241-4407-8F36-9F311EEABC39}" srcOrd="3" destOrd="0" presId="urn:microsoft.com/office/officeart/2005/8/layout/cycle3"/>
    <dgm:cxn modelId="{20E586B1-F5E0-4609-8628-7807EDBC1A25}" type="presParOf" srcId="{3BE42A56-FC58-4635-95DB-636719D90E54}" destId="{0FD17F98-E642-4469-BFF0-CD63734A0C52}" srcOrd="4" destOrd="0" presId="urn:microsoft.com/office/officeart/2005/8/layout/cycle3"/>
    <dgm:cxn modelId="{9402280C-BDB5-416E-A4D0-90DA89233D54}" type="presParOf" srcId="{3BE42A56-FC58-4635-95DB-636719D90E54}" destId="{EBC72D7E-78F3-442C-982E-4091A06A38E3}" srcOrd="5" destOrd="0" presId="urn:microsoft.com/office/officeart/2005/8/layout/cycle3"/>
    <dgm:cxn modelId="{F588B08B-F57A-4BCB-90E2-726F7DB7F20D}" type="presParOf" srcId="{3BE42A56-FC58-4635-95DB-636719D90E54}" destId="{0C3EED55-09E6-4775-8C63-B99F273AE5F4}" srcOrd="6" destOrd="0" presId="urn:microsoft.com/office/officeart/2005/8/layout/cycle3"/>
    <dgm:cxn modelId="{12DB4A05-BB06-4CBF-97FE-9794B3B0C1EF}" type="presParOf" srcId="{3BE42A56-FC58-4635-95DB-636719D90E54}" destId="{44A8F570-0414-434F-B89F-94540E188B68}" srcOrd="7" destOrd="0" presId="urn:microsoft.com/office/officeart/2005/8/layout/cycle3"/>
    <dgm:cxn modelId="{6D1DDFD8-5B89-4703-AC73-EEFDFDD29E6F}" type="presParOf" srcId="{3BE42A56-FC58-4635-95DB-636719D90E54}" destId="{5A68453E-859B-477E-8701-CF57F83EF0A9}" srcOrd="8" destOrd="0" presId="urn:microsoft.com/office/officeart/2005/8/layout/cycle3"/>
    <dgm:cxn modelId="{F94C3A18-52E0-48E0-9122-C33034DF26F0}" type="presParOf" srcId="{3BE42A56-FC58-4635-95DB-636719D90E54}" destId="{CB15CDD1-1997-476E-8616-2BDB71F9104B}" srcOrd="9" destOrd="0" presId="urn:microsoft.com/office/officeart/2005/8/layout/cycle3"/>
    <dgm:cxn modelId="{EF897E72-6F47-4824-A87C-0BB20EC22977}" type="presParOf" srcId="{3BE42A56-FC58-4635-95DB-636719D90E54}" destId="{FBCCE02D-A1CA-4C0B-AECC-AFE1FF7FA771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E334FC-DEA4-44CC-8B9C-B24463D86C1F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F05D32B4-10A4-4BE2-9215-E10F1D3453A1}">
      <dgm:prSet/>
      <dgm:spPr/>
      <dgm:t>
        <a:bodyPr/>
        <a:lstStyle/>
        <a:p>
          <a:r>
            <a:rPr lang="de-DE" dirty="0">
              <a:solidFill>
                <a:schemeClr val="tx1"/>
              </a:solidFill>
            </a:rPr>
            <a:t>Medikamentengabe (Tabletten, Insulin etc.)</a:t>
          </a:r>
          <a:endParaRPr lang="en-US" dirty="0">
            <a:solidFill>
              <a:schemeClr val="tx1"/>
            </a:solidFill>
          </a:endParaRPr>
        </a:p>
      </dgm:t>
    </dgm:pt>
    <dgm:pt modelId="{B59D1078-D855-47FD-AEE8-3CCAC9D541FE}" type="parTrans" cxnId="{3010AC3B-2C67-4C87-AF55-2721E4C44FC7}">
      <dgm:prSet/>
      <dgm:spPr/>
      <dgm:t>
        <a:bodyPr/>
        <a:lstStyle/>
        <a:p>
          <a:endParaRPr lang="en-US"/>
        </a:p>
      </dgm:t>
    </dgm:pt>
    <dgm:pt modelId="{D75A20AD-B92D-4909-915B-B0F229ABEE8E}" type="sibTrans" cxnId="{3010AC3B-2C67-4C87-AF55-2721E4C44FC7}">
      <dgm:prSet/>
      <dgm:spPr/>
      <dgm:t>
        <a:bodyPr/>
        <a:lstStyle/>
        <a:p>
          <a:endParaRPr lang="en-US"/>
        </a:p>
      </dgm:t>
    </dgm:pt>
    <dgm:pt modelId="{C44A6474-2A36-4941-A81C-186B4598F3A8}">
      <dgm:prSet/>
      <dgm:spPr>
        <a:solidFill>
          <a:srgbClr val="CC99FF">
            <a:alpha val="82000"/>
          </a:srgbClr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Wundversorgung</a:t>
          </a:r>
          <a:endParaRPr lang="en-US" dirty="0">
            <a:solidFill>
              <a:schemeClr val="tx1"/>
            </a:solidFill>
          </a:endParaRPr>
        </a:p>
      </dgm:t>
    </dgm:pt>
    <dgm:pt modelId="{F696002D-3872-4D8F-9D6E-4F4EC0A5AA40}" type="parTrans" cxnId="{48E66C1B-6082-47A5-B0C6-04955A1BD875}">
      <dgm:prSet/>
      <dgm:spPr/>
      <dgm:t>
        <a:bodyPr/>
        <a:lstStyle/>
        <a:p>
          <a:endParaRPr lang="en-US"/>
        </a:p>
      </dgm:t>
    </dgm:pt>
    <dgm:pt modelId="{D9FA5CC5-CC12-419B-9B9C-BD67B56AEB1A}" type="sibTrans" cxnId="{48E66C1B-6082-47A5-B0C6-04955A1BD875}">
      <dgm:prSet/>
      <dgm:spPr/>
      <dgm:t>
        <a:bodyPr/>
        <a:lstStyle/>
        <a:p>
          <a:endParaRPr lang="en-US"/>
        </a:p>
      </dgm:t>
    </dgm:pt>
    <dgm:pt modelId="{BD31D5DE-888C-4409-9B2C-40EBF0BB6854}">
      <dgm:prSet/>
      <dgm:spPr/>
      <dgm:t>
        <a:bodyPr/>
        <a:lstStyle/>
        <a:p>
          <a:r>
            <a:rPr lang="de-DE" dirty="0">
              <a:solidFill>
                <a:schemeClr val="tx1"/>
              </a:solidFill>
            </a:rPr>
            <a:t>Vitalzeichenkontrolle</a:t>
          </a:r>
          <a:endParaRPr lang="en-US" dirty="0">
            <a:solidFill>
              <a:schemeClr val="tx1"/>
            </a:solidFill>
          </a:endParaRPr>
        </a:p>
      </dgm:t>
    </dgm:pt>
    <dgm:pt modelId="{88902BB7-4D79-406E-B777-AAC59B8DDB69}" type="parTrans" cxnId="{9ED913A2-813A-44B5-98C0-B323F0DD4A18}">
      <dgm:prSet/>
      <dgm:spPr/>
      <dgm:t>
        <a:bodyPr/>
        <a:lstStyle/>
        <a:p>
          <a:endParaRPr lang="en-US"/>
        </a:p>
      </dgm:t>
    </dgm:pt>
    <dgm:pt modelId="{C087E4FA-F57E-446D-900A-A404C64ADFDF}" type="sibTrans" cxnId="{9ED913A2-813A-44B5-98C0-B323F0DD4A18}">
      <dgm:prSet/>
      <dgm:spPr/>
      <dgm:t>
        <a:bodyPr/>
        <a:lstStyle/>
        <a:p>
          <a:endParaRPr lang="en-US"/>
        </a:p>
      </dgm:t>
    </dgm:pt>
    <dgm:pt modelId="{6FFDB529-A798-4348-9279-F2841EECE968}">
      <dgm:prSet/>
      <dgm:spPr>
        <a:solidFill>
          <a:srgbClr val="A738E4">
            <a:alpha val="66000"/>
          </a:srgbClr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Kompressionsverbände &amp; ATS</a:t>
          </a:r>
          <a:endParaRPr lang="en-US" dirty="0">
            <a:solidFill>
              <a:schemeClr val="tx1"/>
            </a:solidFill>
          </a:endParaRPr>
        </a:p>
      </dgm:t>
    </dgm:pt>
    <dgm:pt modelId="{C9390BCE-65F5-4B3E-98DE-AFBA10E6C20C}" type="parTrans" cxnId="{AD8B031B-CB6A-413A-A267-FC787EF091C7}">
      <dgm:prSet/>
      <dgm:spPr/>
      <dgm:t>
        <a:bodyPr/>
        <a:lstStyle/>
        <a:p>
          <a:endParaRPr lang="en-US"/>
        </a:p>
      </dgm:t>
    </dgm:pt>
    <dgm:pt modelId="{68F059A2-8FFA-4447-95A0-B4639525CDA9}" type="sibTrans" cxnId="{AD8B031B-CB6A-413A-A267-FC787EF091C7}">
      <dgm:prSet/>
      <dgm:spPr/>
      <dgm:t>
        <a:bodyPr/>
        <a:lstStyle/>
        <a:p>
          <a:endParaRPr lang="en-US"/>
        </a:p>
      </dgm:t>
    </dgm:pt>
    <dgm:pt modelId="{B9C2BDE7-F6DF-4B71-A0A9-F9CAEF2771B4}">
      <dgm:prSet/>
      <dgm:spPr/>
      <dgm:t>
        <a:bodyPr/>
        <a:lstStyle/>
        <a:p>
          <a:r>
            <a:rPr lang="de-DE" dirty="0">
              <a:solidFill>
                <a:schemeClr val="tx1"/>
              </a:solidFill>
            </a:rPr>
            <a:t>Kontaktaufnahme mit Ärzten</a:t>
          </a:r>
          <a:endParaRPr lang="en-US" dirty="0">
            <a:solidFill>
              <a:schemeClr val="tx1"/>
            </a:solidFill>
          </a:endParaRPr>
        </a:p>
      </dgm:t>
    </dgm:pt>
    <dgm:pt modelId="{81F1D19A-9ED1-4E6B-B9F0-D3DFBD8AA4CB}" type="parTrans" cxnId="{E3C1CFA0-9A4E-4827-BEA2-4D0683B0494C}">
      <dgm:prSet/>
      <dgm:spPr/>
      <dgm:t>
        <a:bodyPr/>
        <a:lstStyle/>
        <a:p>
          <a:endParaRPr lang="en-US"/>
        </a:p>
      </dgm:t>
    </dgm:pt>
    <dgm:pt modelId="{5FE8320D-4515-4118-B4B7-2B4E4D426769}" type="sibTrans" cxnId="{E3C1CFA0-9A4E-4827-BEA2-4D0683B0494C}">
      <dgm:prSet/>
      <dgm:spPr/>
      <dgm:t>
        <a:bodyPr/>
        <a:lstStyle/>
        <a:p>
          <a:endParaRPr lang="en-US"/>
        </a:p>
      </dgm:t>
    </dgm:pt>
    <dgm:pt modelId="{271A1FFA-59AB-4DF9-8D49-02202D380BD8}">
      <dgm:prSet/>
      <dgm:spPr>
        <a:solidFill>
          <a:srgbClr val="A738E4">
            <a:alpha val="50000"/>
          </a:srgbClr>
        </a:solidFill>
      </dgm:spPr>
      <dgm:t>
        <a:bodyPr/>
        <a:lstStyle/>
        <a:p>
          <a:r>
            <a:rPr lang="de-DE" b="0" dirty="0">
              <a:solidFill>
                <a:schemeClr val="tx1"/>
              </a:solidFill>
            </a:rPr>
            <a:t>Enge Kommunikation mit Pflegediensten / Ärzten / Angehörigen</a:t>
          </a:r>
          <a:endParaRPr lang="en-US" b="0" dirty="0">
            <a:solidFill>
              <a:schemeClr val="tx1"/>
            </a:solidFill>
          </a:endParaRPr>
        </a:p>
      </dgm:t>
    </dgm:pt>
    <dgm:pt modelId="{96E65F8A-EE02-413A-9872-292A2463EA6C}" type="parTrans" cxnId="{61ACD69F-5F21-4FF9-9EA6-1B55FCBF51E7}">
      <dgm:prSet/>
      <dgm:spPr/>
      <dgm:t>
        <a:bodyPr/>
        <a:lstStyle/>
        <a:p>
          <a:endParaRPr lang="en-US"/>
        </a:p>
      </dgm:t>
    </dgm:pt>
    <dgm:pt modelId="{3350F5CF-3BDE-475F-96A3-B5323C4D0516}" type="sibTrans" cxnId="{61ACD69F-5F21-4FF9-9EA6-1B55FCBF51E7}">
      <dgm:prSet/>
      <dgm:spPr/>
      <dgm:t>
        <a:bodyPr/>
        <a:lstStyle/>
        <a:p>
          <a:endParaRPr lang="en-US"/>
        </a:p>
      </dgm:t>
    </dgm:pt>
    <dgm:pt modelId="{E163E6F8-22A1-4EC5-9C2F-320446B13967}" type="pres">
      <dgm:prSet presAssocID="{2BE334FC-DEA4-44CC-8B9C-B24463D86C1F}" presName="linear" presStyleCnt="0">
        <dgm:presLayoutVars>
          <dgm:animLvl val="lvl"/>
          <dgm:resizeHandles val="exact"/>
        </dgm:presLayoutVars>
      </dgm:prSet>
      <dgm:spPr/>
    </dgm:pt>
    <dgm:pt modelId="{A700B48A-5C13-462F-9E90-793E67285E7C}" type="pres">
      <dgm:prSet presAssocID="{F05D32B4-10A4-4BE2-9215-E10F1D3453A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33B465E-3E6D-4DC3-BA37-216D9A36A64F}" type="pres">
      <dgm:prSet presAssocID="{D75A20AD-B92D-4909-915B-B0F229ABEE8E}" presName="spacer" presStyleCnt="0"/>
      <dgm:spPr/>
    </dgm:pt>
    <dgm:pt modelId="{87D78F07-5732-4122-930C-B8CF47EF9857}" type="pres">
      <dgm:prSet presAssocID="{C44A6474-2A36-4941-A81C-186B4598F3A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BC5A8EE-D02E-40C2-94DD-DF269032040B}" type="pres">
      <dgm:prSet presAssocID="{D9FA5CC5-CC12-419B-9B9C-BD67B56AEB1A}" presName="spacer" presStyleCnt="0"/>
      <dgm:spPr/>
    </dgm:pt>
    <dgm:pt modelId="{B3AAC2F6-327B-4C08-90E7-74E3C3810806}" type="pres">
      <dgm:prSet presAssocID="{BD31D5DE-888C-4409-9B2C-40EBF0BB685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3DD626D-CCF3-4ECD-81BF-71AABD11F049}" type="pres">
      <dgm:prSet presAssocID="{C087E4FA-F57E-446D-900A-A404C64ADFDF}" presName="spacer" presStyleCnt="0"/>
      <dgm:spPr/>
    </dgm:pt>
    <dgm:pt modelId="{3FBA4A3B-5783-4718-AB9C-87DDEC6767CD}" type="pres">
      <dgm:prSet presAssocID="{6FFDB529-A798-4348-9279-F2841EECE96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1C50C1F-CBBE-4ED9-A41C-0532273E02B8}" type="pres">
      <dgm:prSet presAssocID="{68F059A2-8FFA-4447-95A0-B4639525CDA9}" presName="spacer" presStyleCnt="0"/>
      <dgm:spPr/>
    </dgm:pt>
    <dgm:pt modelId="{6B5273BB-AEE0-4BD8-8EDD-2A37AC188AE6}" type="pres">
      <dgm:prSet presAssocID="{B9C2BDE7-F6DF-4B71-A0A9-F9CAEF2771B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7286AD5-DFA7-40FB-8511-B34AF889AEB0}" type="pres">
      <dgm:prSet presAssocID="{5FE8320D-4515-4118-B4B7-2B4E4D426769}" presName="spacer" presStyleCnt="0"/>
      <dgm:spPr/>
    </dgm:pt>
    <dgm:pt modelId="{31C6FB8F-C3BA-4A00-8CD0-582A86480117}" type="pres">
      <dgm:prSet presAssocID="{271A1FFA-59AB-4DF9-8D49-02202D380BD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D8B031B-CB6A-413A-A267-FC787EF091C7}" srcId="{2BE334FC-DEA4-44CC-8B9C-B24463D86C1F}" destId="{6FFDB529-A798-4348-9279-F2841EECE968}" srcOrd="3" destOrd="0" parTransId="{C9390BCE-65F5-4B3E-98DE-AFBA10E6C20C}" sibTransId="{68F059A2-8FFA-4447-95A0-B4639525CDA9}"/>
    <dgm:cxn modelId="{48E66C1B-6082-47A5-B0C6-04955A1BD875}" srcId="{2BE334FC-DEA4-44CC-8B9C-B24463D86C1F}" destId="{C44A6474-2A36-4941-A81C-186B4598F3A8}" srcOrd="1" destOrd="0" parTransId="{F696002D-3872-4D8F-9D6E-4F4EC0A5AA40}" sibTransId="{D9FA5CC5-CC12-419B-9B9C-BD67B56AEB1A}"/>
    <dgm:cxn modelId="{3010AC3B-2C67-4C87-AF55-2721E4C44FC7}" srcId="{2BE334FC-DEA4-44CC-8B9C-B24463D86C1F}" destId="{F05D32B4-10A4-4BE2-9215-E10F1D3453A1}" srcOrd="0" destOrd="0" parTransId="{B59D1078-D855-47FD-AEE8-3CCAC9D541FE}" sibTransId="{D75A20AD-B92D-4909-915B-B0F229ABEE8E}"/>
    <dgm:cxn modelId="{69DFB244-BC6A-4253-97D9-F1FDEDF83FAA}" type="presOf" srcId="{2BE334FC-DEA4-44CC-8B9C-B24463D86C1F}" destId="{E163E6F8-22A1-4EC5-9C2F-320446B13967}" srcOrd="0" destOrd="0" presId="urn:microsoft.com/office/officeart/2005/8/layout/vList2"/>
    <dgm:cxn modelId="{2FD85051-1D95-4C68-8D4E-B39C79640BA9}" type="presOf" srcId="{271A1FFA-59AB-4DF9-8D49-02202D380BD8}" destId="{31C6FB8F-C3BA-4A00-8CD0-582A86480117}" srcOrd="0" destOrd="0" presId="urn:microsoft.com/office/officeart/2005/8/layout/vList2"/>
    <dgm:cxn modelId="{7C0DF394-F88F-4328-AC33-BF3011FC10CA}" type="presOf" srcId="{BD31D5DE-888C-4409-9B2C-40EBF0BB6854}" destId="{B3AAC2F6-327B-4C08-90E7-74E3C3810806}" srcOrd="0" destOrd="0" presId="urn:microsoft.com/office/officeart/2005/8/layout/vList2"/>
    <dgm:cxn modelId="{9ACA019D-39E6-4BDA-8096-680A9BBBBB3B}" type="presOf" srcId="{C44A6474-2A36-4941-A81C-186B4598F3A8}" destId="{87D78F07-5732-4122-930C-B8CF47EF9857}" srcOrd="0" destOrd="0" presId="urn:microsoft.com/office/officeart/2005/8/layout/vList2"/>
    <dgm:cxn modelId="{61ACD69F-5F21-4FF9-9EA6-1B55FCBF51E7}" srcId="{2BE334FC-DEA4-44CC-8B9C-B24463D86C1F}" destId="{271A1FFA-59AB-4DF9-8D49-02202D380BD8}" srcOrd="5" destOrd="0" parTransId="{96E65F8A-EE02-413A-9872-292A2463EA6C}" sibTransId="{3350F5CF-3BDE-475F-96A3-B5323C4D0516}"/>
    <dgm:cxn modelId="{E3C1CFA0-9A4E-4827-BEA2-4D0683B0494C}" srcId="{2BE334FC-DEA4-44CC-8B9C-B24463D86C1F}" destId="{B9C2BDE7-F6DF-4B71-A0A9-F9CAEF2771B4}" srcOrd="4" destOrd="0" parTransId="{81F1D19A-9ED1-4E6B-B9F0-D3DFBD8AA4CB}" sibTransId="{5FE8320D-4515-4118-B4B7-2B4E4D426769}"/>
    <dgm:cxn modelId="{AA3890A1-5A37-4BA3-9249-0D153E0C7DC3}" type="presOf" srcId="{F05D32B4-10A4-4BE2-9215-E10F1D3453A1}" destId="{A700B48A-5C13-462F-9E90-793E67285E7C}" srcOrd="0" destOrd="0" presId="urn:microsoft.com/office/officeart/2005/8/layout/vList2"/>
    <dgm:cxn modelId="{9ED913A2-813A-44B5-98C0-B323F0DD4A18}" srcId="{2BE334FC-DEA4-44CC-8B9C-B24463D86C1F}" destId="{BD31D5DE-888C-4409-9B2C-40EBF0BB6854}" srcOrd="2" destOrd="0" parTransId="{88902BB7-4D79-406E-B777-AAC59B8DDB69}" sibTransId="{C087E4FA-F57E-446D-900A-A404C64ADFDF}"/>
    <dgm:cxn modelId="{15DF0AC6-9A7B-4D36-ACBD-E237C240223E}" type="presOf" srcId="{6FFDB529-A798-4348-9279-F2841EECE968}" destId="{3FBA4A3B-5783-4718-AB9C-87DDEC6767CD}" srcOrd="0" destOrd="0" presId="urn:microsoft.com/office/officeart/2005/8/layout/vList2"/>
    <dgm:cxn modelId="{31475BCA-1B03-46C6-840C-E25E32A69967}" type="presOf" srcId="{B9C2BDE7-F6DF-4B71-A0A9-F9CAEF2771B4}" destId="{6B5273BB-AEE0-4BD8-8EDD-2A37AC188AE6}" srcOrd="0" destOrd="0" presId="urn:microsoft.com/office/officeart/2005/8/layout/vList2"/>
    <dgm:cxn modelId="{C0078CEC-12E4-4874-B914-F0D91D3088C0}" type="presParOf" srcId="{E163E6F8-22A1-4EC5-9C2F-320446B13967}" destId="{A700B48A-5C13-462F-9E90-793E67285E7C}" srcOrd="0" destOrd="0" presId="urn:microsoft.com/office/officeart/2005/8/layout/vList2"/>
    <dgm:cxn modelId="{88E3ABA1-BC65-40FF-8C04-E536AAF3FB57}" type="presParOf" srcId="{E163E6F8-22A1-4EC5-9C2F-320446B13967}" destId="{C33B465E-3E6D-4DC3-BA37-216D9A36A64F}" srcOrd="1" destOrd="0" presId="urn:microsoft.com/office/officeart/2005/8/layout/vList2"/>
    <dgm:cxn modelId="{FB733F3E-1707-4E8D-AD10-188D8E3AE817}" type="presParOf" srcId="{E163E6F8-22A1-4EC5-9C2F-320446B13967}" destId="{87D78F07-5732-4122-930C-B8CF47EF9857}" srcOrd="2" destOrd="0" presId="urn:microsoft.com/office/officeart/2005/8/layout/vList2"/>
    <dgm:cxn modelId="{E79AADBA-99B8-4846-A3B3-23C906AC3DA9}" type="presParOf" srcId="{E163E6F8-22A1-4EC5-9C2F-320446B13967}" destId="{7BC5A8EE-D02E-40C2-94DD-DF269032040B}" srcOrd="3" destOrd="0" presId="urn:microsoft.com/office/officeart/2005/8/layout/vList2"/>
    <dgm:cxn modelId="{825635DC-46D3-4F58-9FD9-C867B7DDB4E1}" type="presParOf" srcId="{E163E6F8-22A1-4EC5-9C2F-320446B13967}" destId="{B3AAC2F6-327B-4C08-90E7-74E3C3810806}" srcOrd="4" destOrd="0" presId="urn:microsoft.com/office/officeart/2005/8/layout/vList2"/>
    <dgm:cxn modelId="{F61DF807-C4CB-4DD6-BF8E-9DA6ED1F8165}" type="presParOf" srcId="{E163E6F8-22A1-4EC5-9C2F-320446B13967}" destId="{C3DD626D-CCF3-4ECD-81BF-71AABD11F049}" srcOrd="5" destOrd="0" presId="urn:microsoft.com/office/officeart/2005/8/layout/vList2"/>
    <dgm:cxn modelId="{D606C858-9219-40BA-8BA4-13F6D901D775}" type="presParOf" srcId="{E163E6F8-22A1-4EC5-9C2F-320446B13967}" destId="{3FBA4A3B-5783-4718-AB9C-87DDEC6767CD}" srcOrd="6" destOrd="0" presId="urn:microsoft.com/office/officeart/2005/8/layout/vList2"/>
    <dgm:cxn modelId="{3901BD14-E6FC-4A4D-97D6-0AC11429B256}" type="presParOf" srcId="{E163E6F8-22A1-4EC5-9C2F-320446B13967}" destId="{01C50C1F-CBBE-4ED9-A41C-0532273E02B8}" srcOrd="7" destOrd="0" presId="urn:microsoft.com/office/officeart/2005/8/layout/vList2"/>
    <dgm:cxn modelId="{52CA34B2-F8EB-4ECC-B145-F7B51D54D795}" type="presParOf" srcId="{E163E6F8-22A1-4EC5-9C2F-320446B13967}" destId="{6B5273BB-AEE0-4BD8-8EDD-2A37AC188AE6}" srcOrd="8" destOrd="0" presId="urn:microsoft.com/office/officeart/2005/8/layout/vList2"/>
    <dgm:cxn modelId="{D0152A8A-DACA-439F-819D-62F95BC72604}" type="presParOf" srcId="{E163E6F8-22A1-4EC5-9C2F-320446B13967}" destId="{47286AD5-DFA7-40FB-8511-B34AF889AEB0}" srcOrd="9" destOrd="0" presId="urn:microsoft.com/office/officeart/2005/8/layout/vList2"/>
    <dgm:cxn modelId="{F75C4DDD-E102-4E88-AB12-28B57C9C50B0}" type="presParOf" srcId="{E163E6F8-22A1-4EC5-9C2F-320446B13967}" destId="{31C6FB8F-C3BA-4A00-8CD0-582A8648011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ED1EDA-5CF6-463A-B12C-CA7AB0E0A59C}" type="doc">
      <dgm:prSet loTypeId="urn:microsoft.com/office/officeart/2008/layout/Lin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B92C4FC8-64F6-45D1-B836-D57149446C64}">
      <dgm:prSet/>
      <dgm:spPr/>
      <dgm:t>
        <a:bodyPr/>
        <a:lstStyle/>
        <a:p>
          <a:r>
            <a:rPr lang="de-DE"/>
            <a:t>Unterstützung bei der Vermittlung eines Pflegedienstes</a:t>
          </a:r>
          <a:endParaRPr lang="en-US"/>
        </a:p>
      </dgm:t>
    </dgm:pt>
    <dgm:pt modelId="{76250581-F6C7-41D1-B2F6-0090F251C714}" type="parTrans" cxnId="{C7D351C4-F5B9-446B-B9A2-2DEEC8A3CE64}">
      <dgm:prSet/>
      <dgm:spPr/>
      <dgm:t>
        <a:bodyPr/>
        <a:lstStyle/>
        <a:p>
          <a:endParaRPr lang="en-US"/>
        </a:p>
      </dgm:t>
    </dgm:pt>
    <dgm:pt modelId="{03C2B60F-9F33-48C6-A0DA-AD129DD4EF8A}" type="sibTrans" cxnId="{C7D351C4-F5B9-446B-B9A2-2DEEC8A3CE64}">
      <dgm:prSet/>
      <dgm:spPr/>
      <dgm:t>
        <a:bodyPr/>
        <a:lstStyle/>
        <a:p>
          <a:endParaRPr lang="en-US"/>
        </a:p>
      </dgm:t>
    </dgm:pt>
    <dgm:pt modelId="{7DC57DC6-6E27-4DBD-88F0-EFE8A6BE280C}">
      <dgm:prSet/>
      <dgm:spPr/>
      <dgm:t>
        <a:bodyPr/>
        <a:lstStyle/>
        <a:p>
          <a:r>
            <a:rPr lang="de-DE" dirty="0"/>
            <a:t>Unterstützung bei der Vermittlung einer Kurzzeitpflege </a:t>
          </a:r>
          <a:endParaRPr lang="en-US" dirty="0"/>
        </a:p>
      </dgm:t>
    </dgm:pt>
    <dgm:pt modelId="{2D36D4AF-9C00-4BF5-AD54-C3C80E9C9461}" type="parTrans" cxnId="{A859E035-1B26-47C8-B9A8-B3697C0DBA70}">
      <dgm:prSet/>
      <dgm:spPr/>
      <dgm:t>
        <a:bodyPr/>
        <a:lstStyle/>
        <a:p>
          <a:endParaRPr lang="en-US"/>
        </a:p>
      </dgm:t>
    </dgm:pt>
    <dgm:pt modelId="{A0C7695E-6F6F-4AD2-B882-195D0CD060A6}" type="sibTrans" cxnId="{A859E035-1B26-47C8-B9A8-B3697C0DBA70}">
      <dgm:prSet/>
      <dgm:spPr/>
      <dgm:t>
        <a:bodyPr/>
        <a:lstStyle/>
        <a:p>
          <a:endParaRPr lang="en-US"/>
        </a:p>
      </dgm:t>
    </dgm:pt>
    <dgm:pt modelId="{5F3F8F0E-B04D-42D7-A3D1-9E97FD848714}">
      <dgm:prSet/>
      <dgm:spPr/>
      <dgm:t>
        <a:bodyPr/>
        <a:lstStyle/>
        <a:p>
          <a:endParaRPr lang="en-US" dirty="0"/>
        </a:p>
      </dgm:t>
    </dgm:pt>
    <dgm:pt modelId="{BED06485-906A-4731-99F5-9CE542445683}" type="parTrans" cxnId="{A4EF1FE0-F6CE-40CE-9B85-B5DD1AF46C1E}">
      <dgm:prSet/>
      <dgm:spPr/>
      <dgm:t>
        <a:bodyPr/>
        <a:lstStyle/>
        <a:p>
          <a:endParaRPr lang="en-US"/>
        </a:p>
      </dgm:t>
    </dgm:pt>
    <dgm:pt modelId="{6E9AAEC4-39BC-4B30-AB8D-376512A61A53}" type="sibTrans" cxnId="{A4EF1FE0-F6CE-40CE-9B85-B5DD1AF46C1E}">
      <dgm:prSet/>
      <dgm:spPr/>
      <dgm:t>
        <a:bodyPr/>
        <a:lstStyle/>
        <a:p>
          <a:endParaRPr lang="en-US"/>
        </a:p>
      </dgm:t>
    </dgm:pt>
    <dgm:pt modelId="{E3E09159-6043-4D2B-9BCC-755632713109}">
      <dgm:prSet/>
      <dgm:spPr/>
      <dgm:t>
        <a:bodyPr/>
        <a:lstStyle/>
        <a:p>
          <a:r>
            <a:rPr lang="de-DE"/>
            <a:t>Beratung zu allen Risikofaktoren eines Gastes</a:t>
          </a:r>
          <a:endParaRPr lang="en-US"/>
        </a:p>
      </dgm:t>
    </dgm:pt>
    <dgm:pt modelId="{F713864E-065B-48BA-81A5-55330A6A39C0}" type="parTrans" cxnId="{AC12056D-8283-497D-945D-BD4D3A34B7C2}">
      <dgm:prSet/>
      <dgm:spPr/>
      <dgm:t>
        <a:bodyPr/>
        <a:lstStyle/>
        <a:p>
          <a:endParaRPr lang="en-US"/>
        </a:p>
      </dgm:t>
    </dgm:pt>
    <dgm:pt modelId="{AE4BC259-7E71-4BC7-A3B6-52AECA9F6C86}" type="sibTrans" cxnId="{AC12056D-8283-497D-945D-BD4D3A34B7C2}">
      <dgm:prSet/>
      <dgm:spPr/>
      <dgm:t>
        <a:bodyPr/>
        <a:lstStyle/>
        <a:p>
          <a:endParaRPr lang="en-US"/>
        </a:p>
      </dgm:t>
    </dgm:pt>
    <dgm:pt modelId="{B6265047-F78A-401F-ABAD-A799B17FB862}">
      <dgm:prSet/>
      <dgm:spPr/>
      <dgm:t>
        <a:bodyPr/>
        <a:lstStyle/>
        <a:p>
          <a:r>
            <a:rPr lang="de-DE"/>
            <a:t>Beratung zu Hilfsmitteln</a:t>
          </a:r>
          <a:endParaRPr lang="en-US"/>
        </a:p>
      </dgm:t>
    </dgm:pt>
    <dgm:pt modelId="{087C91F8-C812-43BF-B3FF-6C2FE41E3964}" type="parTrans" cxnId="{08C1A82B-6096-4AA5-8210-3277ED834DBC}">
      <dgm:prSet/>
      <dgm:spPr/>
      <dgm:t>
        <a:bodyPr/>
        <a:lstStyle/>
        <a:p>
          <a:endParaRPr lang="en-US"/>
        </a:p>
      </dgm:t>
    </dgm:pt>
    <dgm:pt modelId="{294C555C-8662-49BE-97CD-2260865E5ED4}" type="sibTrans" cxnId="{08C1A82B-6096-4AA5-8210-3277ED834DBC}">
      <dgm:prSet/>
      <dgm:spPr/>
      <dgm:t>
        <a:bodyPr/>
        <a:lstStyle/>
        <a:p>
          <a:endParaRPr lang="en-US"/>
        </a:p>
      </dgm:t>
    </dgm:pt>
    <dgm:pt modelId="{2A1D236A-66EE-41F2-B727-E0C9AC7561C7}">
      <dgm:prSet/>
      <dgm:spPr/>
      <dgm:t>
        <a:bodyPr/>
        <a:lstStyle/>
        <a:p>
          <a:r>
            <a:rPr lang="de-DE"/>
            <a:t>Beratung zum Pflegegrad </a:t>
          </a:r>
          <a:endParaRPr lang="en-US"/>
        </a:p>
      </dgm:t>
    </dgm:pt>
    <dgm:pt modelId="{D912B166-852C-43D4-90C9-DB25DE25E10C}" type="parTrans" cxnId="{730A6809-D316-4E35-AF5A-1EB85DB41173}">
      <dgm:prSet/>
      <dgm:spPr/>
      <dgm:t>
        <a:bodyPr/>
        <a:lstStyle/>
        <a:p>
          <a:endParaRPr lang="en-US"/>
        </a:p>
      </dgm:t>
    </dgm:pt>
    <dgm:pt modelId="{80F80F27-6F6E-49CC-8C4D-07390A8E437D}" type="sibTrans" cxnId="{730A6809-D316-4E35-AF5A-1EB85DB41173}">
      <dgm:prSet/>
      <dgm:spPr/>
      <dgm:t>
        <a:bodyPr/>
        <a:lstStyle/>
        <a:p>
          <a:endParaRPr lang="en-US"/>
        </a:p>
      </dgm:t>
    </dgm:pt>
    <dgm:pt modelId="{BE22F314-BAAC-41B1-88C7-9AF7E62896E0}">
      <dgm:prSet/>
      <dgm:spPr/>
      <dgm:t>
        <a:bodyPr/>
        <a:lstStyle/>
        <a:p>
          <a:endParaRPr lang="en-US" dirty="0"/>
        </a:p>
      </dgm:t>
    </dgm:pt>
    <dgm:pt modelId="{7284A980-C6CB-4C38-8F48-D2C88C9FCF79}" type="parTrans" cxnId="{09F11E84-B725-47F8-96C8-F835D4428529}">
      <dgm:prSet/>
      <dgm:spPr/>
      <dgm:t>
        <a:bodyPr/>
        <a:lstStyle/>
        <a:p>
          <a:endParaRPr lang="en-US"/>
        </a:p>
      </dgm:t>
    </dgm:pt>
    <dgm:pt modelId="{353EEB46-70CF-498D-BF0A-626CDE164EBF}" type="sibTrans" cxnId="{09F11E84-B725-47F8-96C8-F835D4428529}">
      <dgm:prSet/>
      <dgm:spPr/>
      <dgm:t>
        <a:bodyPr/>
        <a:lstStyle/>
        <a:p>
          <a:endParaRPr lang="en-US"/>
        </a:p>
      </dgm:t>
    </dgm:pt>
    <dgm:pt modelId="{9C5C1D32-3EA2-43AA-B0DB-A6383FD2753B}" type="pres">
      <dgm:prSet presAssocID="{F3ED1EDA-5CF6-463A-B12C-CA7AB0E0A59C}" presName="vert0" presStyleCnt="0">
        <dgm:presLayoutVars>
          <dgm:dir/>
          <dgm:animOne val="branch"/>
          <dgm:animLvl val="lvl"/>
        </dgm:presLayoutVars>
      </dgm:prSet>
      <dgm:spPr/>
    </dgm:pt>
    <dgm:pt modelId="{D5497C53-1380-4308-8FE2-395B2AA6767D}" type="pres">
      <dgm:prSet presAssocID="{B92C4FC8-64F6-45D1-B836-D57149446C64}" presName="thickLine" presStyleLbl="alignNode1" presStyleIdx="0" presStyleCnt="7"/>
      <dgm:spPr/>
    </dgm:pt>
    <dgm:pt modelId="{0C47598B-CDC6-400E-AFF8-B738BD312708}" type="pres">
      <dgm:prSet presAssocID="{B92C4FC8-64F6-45D1-B836-D57149446C64}" presName="horz1" presStyleCnt="0"/>
      <dgm:spPr/>
    </dgm:pt>
    <dgm:pt modelId="{2BDC3AAB-6B3B-44C0-BCCB-55FE8625C4B2}" type="pres">
      <dgm:prSet presAssocID="{B92C4FC8-64F6-45D1-B836-D57149446C64}" presName="tx1" presStyleLbl="revTx" presStyleIdx="0" presStyleCnt="7"/>
      <dgm:spPr/>
    </dgm:pt>
    <dgm:pt modelId="{4A3E047D-ECC5-4290-9CD2-ECB00A74F89F}" type="pres">
      <dgm:prSet presAssocID="{B92C4FC8-64F6-45D1-B836-D57149446C64}" presName="vert1" presStyleCnt="0"/>
      <dgm:spPr/>
    </dgm:pt>
    <dgm:pt modelId="{5F52B54C-752E-4972-B6CE-A54874ED73F8}" type="pres">
      <dgm:prSet presAssocID="{7DC57DC6-6E27-4DBD-88F0-EFE8A6BE280C}" presName="thickLine" presStyleLbl="alignNode1" presStyleIdx="1" presStyleCnt="7"/>
      <dgm:spPr/>
    </dgm:pt>
    <dgm:pt modelId="{C3B5CA33-36D6-4EC2-A2B2-53769BCE8A2E}" type="pres">
      <dgm:prSet presAssocID="{7DC57DC6-6E27-4DBD-88F0-EFE8A6BE280C}" presName="horz1" presStyleCnt="0"/>
      <dgm:spPr/>
    </dgm:pt>
    <dgm:pt modelId="{88AB9258-3228-425B-B1E8-C6094178AC68}" type="pres">
      <dgm:prSet presAssocID="{7DC57DC6-6E27-4DBD-88F0-EFE8A6BE280C}" presName="tx1" presStyleLbl="revTx" presStyleIdx="1" presStyleCnt="7"/>
      <dgm:spPr/>
    </dgm:pt>
    <dgm:pt modelId="{576A649F-2798-4D67-B27A-0BB2C8C48BE9}" type="pres">
      <dgm:prSet presAssocID="{7DC57DC6-6E27-4DBD-88F0-EFE8A6BE280C}" presName="vert1" presStyleCnt="0"/>
      <dgm:spPr/>
    </dgm:pt>
    <dgm:pt modelId="{C2302432-7441-4033-8739-367D4E7B3D1F}" type="pres">
      <dgm:prSet presAssocID="{5F3F8F0E-B04D-42D7-A3D1-9E97FD848714}" presName="thickLine" presStyleLbl="alignNode1" presStyleIdx="2" presStyleCnt="7"/>
      <dgm:spPr/>
    </dgm:pt>
    <dgm:pt modelId="{100ECEEF-D051-45FB-9673-47D82FF298F5}" type="pres">
      <dgm:prSet presAssocID="{5F3F8F0E-B04D-42D7-A3D1-9E97FD848714}" presName="horz1" presStyleCnt="0"/>
      <dgm:spPr/>
    </dgm:pt>
    <dgm:pt modelId="{F7DD2DB5-8EA4-462A-A87A-6D2B12C84A88}" type="pres">
      <dgm:prSet presAssocID="{5F3F8F0E-B04D-42D7-A3D1-9E97FD848714}" presName="tx1" presStyleLbl="revTx" presStyleIdx="2" presStyleCnt="7"/>
      <dgm:spPr/>
    </dgm:pt>
    <dgm:pt modelId="{A9C881D4-4272-48AB-9467-BE5A9E2FFBE5}" type="pres">
      <dgm:prSet presAssocID="{5F3F8F0E-B04D-42D7-A3D1-9E97FD848714}" presName="vert1" presStyleCnt="0"/>
      <dgm:spPr/>
    </dgm:pt>
    <dgm:pt modelId="{64FFA442-0045-42CF-8CF8-7015D32BCC22}" type="pres">
      <dgm:prSet presAssocID="{E3E09159-6043-4D2B-9BCC-755632713109}" presName="thickLine" presStyleLbl="alignNode1" presStyleIdx="3" presStyleCnt="7"/>
      <dgm:spPr/>
    </dgm:pt>
    <dgm:pt modelId="{347F4FAC-EB70-435E-85E6-2711541BEDEA}" type="pres">
      <dgm:prSet presAssocID="{E3E09159-6043-4D2B-9BCC-755632713109}" presName="horz1" presStyleCnt="0"/>
      <dgm:spPr/>
    </dgm:pt>
    <dgm:pt modelId="{EF9FC646-3C54-4E71-B9E3-6C341B2B5315}" type="pres">
      <dgm:prSet presAssocID="{E3E09159-6043-4D2B-9BCC-755632713109}" presName="tx1" presStyleLbl="revTx" presStyleIdx="3" presStyleCnt="7"/>
      <dgm:spPr/>
    </dgm:pt>
    <dgm:pt modelId="{F24BA1F5-3B5A-4A43-BE7D-2CAF675C29EB}" type="pres">
      <dgm:prSet presAssocID="{E3E09159-6043-4D2B-9BCC-755632713109}" presName="vert1" presStyleCnt="0"/>
      <dgm:spPr/>
    </dgm:pt>
    <dgm:pt modelId="{D572BAA1-0F1F-4A0C-9C02-2955CC1A2E7B}" type="pres">
      <dgm:prSet presAssocID="{B6265047-F78A-401F-ABAD-A799B17FB862}" presName="thickLine" presStyleLbl="alignNode1" presStyleIdx="4" presStyleCnt="7"/>
      <dgm:spPr/>
    </dgm:pt>
    <dgm:pt modelId="{12609B41-345F-4B06-BB7E-AA5150AAA754}" type="pres">
      <dgm:prSet presAssocID="{B6265047-F78A-401F-ABAD-A799B17FB862}" presName="horz1" presStyleCnt="0"/>
      <dgm:spPr/>
    </dgm:pt>
    <dgm:pt modelId="{AD57E87F-3068-42D7-BF5D-557B68DE6D9A}" type="pres">
      <dgm:prSet presAssocID="{B6265047-F78A-401F-ABAD-A799B17FB862}" presName="tx1" presStyleLbl="revTx" presStyleIdx="4" presStyleCnt="7"/>
      <dgm:spPr/>
    </dgm:pt>
    <dgm:pt modelId="{0D153035-FE69-4DB1-B3CA-4AEF7DCFC603}" type="pres">
      <dgm:prSet presAssocID="{B6265047-F78A-401F-ABAD-A799B17FB862}" presName="vert1" presStyleCnt="0"/>
      <dgm:spPr/>
    </dgm:pt>
    <dgm:pt modelId="{6D393857-8EFF-4280-8B7B-BC85E677BAB2}" type="pres">
      <dgm:prSet presAssocID="{2A1D236A-66EE-41F2-B727-E0C9AC7561C7}" presName="thickLine" presStyleLbl="alignNode1" presStyleIdx="5" presStyleCnt="7"/>
      <dgm:spPr/>
    </dgm:pt>
    <dgm:pt modelId="{5F335AF0-72D1-49BB-BF9A-7F80B20556B7}" type="pres">
      <dgm:prSet presAssocID="{2A1D236A-66EE-41F2-B727-E0C9AC7561C7}" presName="horz1" presStyleCnt="0"/>
      <dgm:spPr/>
    </dgm:pt>
    <dgm:pt modelId="{961A40DA-BA45-4F2B-8EE3-B35E9CF35844}" type="pres">
      <dgm:prSet presAssocID="{2A1D236A-66EE-41F2-B727-E0C9AC7561C7}" presName="tx1" presStyleLbl="revTx" presStyleIdx="5" presStyleCnt="7"/>
      <dgm:spPr/>
    </dgm:pt>
    <dgm:pt modelId="{1B2140FB-CFF9-4354-9170-512154910390}" type="pres">
      <dgm:prSet presAssocID="{2A1D236A-66EE-41F2-B727-E0C9AC7561C7}" presName="vert1" presStyleCnt="0"/>
      <dgm:spPr/>
    </dgm:pt>
    <dgm:pt modelId="{760F17F5-D599-4B0C-AE9F-B7BD81800723}" type="pres">
      <dgm:prSet presAssocID="{BE22F314-BAAC-41B1-88C7-9AF7E62896E0}" presName="thickLine" presStyleLbl="alignNode1" presStyleIdx="6" presStyleCnt="7"/>
      <dgm:spPr/>
    </dgm:pt>
    <dgm:pt modelId="{55036F3E-16BC-46FD-938D-1E4811CF7961}" type="pres">
      <dgm:prSet presAssocID="{BE22F314-BAAC-41B1-88C7-9AF7E62896E0}" presName="horz1" presStyleCnt="0"/>
      <dgm:spPr/>
    </dgm:pt>
    <dgm:pt modelId="{5B8A656E-B197-4DC5-AA23-9E25D25B8C5F}" type="pres">
      <dgm:prSet presAssocID="{BE22F314-BAAC-41B1-88C7-9AF7E62896E0}" presName="tx1" presStyleLbl="revTx" presStyleIdx="6" presStyleCnt="7"/>
      <dgm:spPr/>
    </dgm:pt>
    <dgm:pt modelId="{8B809B10-BB82-4A74-AF80-988ECE1E44F6}" type="pres">
      <dgm:prSet presAssocID="{BE22F314-BAAC-41B1-88C7-9AF7E62896E0}" presName="vert1" presStyleCnt="0"/>
      <dgm:spPr/>
    </dgm:pt>
  </dgm:ptLst>
  <dgm:cxnLst>
    <dgm:cxn modelId="{730A6809-D316-4E35-AF5A-1EB85DB41173}" srcId="{F3ED1EDA-5CF6-463A-B12C-CA7AB0E0A59C}" destId="{2A1D236A-66EE-41F2-B727-E0C9AC7561C7}" srcOrd="5" destOrd="0" parTransId="{D912B166-852C-43D4-90C9-DB25DE25E10C}" sibTransId="{80F80F27-6F6E-49CC-8C4D-07390A8E437D}"/>
    <dgm:cxn modelId="{A471E80D-284B-47BC-B570-D03AEA30D159}" type="presOf" srcId="{5F3F8F0E-B04D-42D7-A3D1-9E97FD848714}" destId="{F7DD2DB5-8EA4-462A-A87A-6D2B12C84A88}" srcOrd="0" destOrd="0" presId="urn:microsoft.com/office/officeart/2008/layout/LinedList"/>
    <dgm:cxn modelId="{E50AF822-E4EB-4149-A710-9F024FC8BFFA}" type="presOf" srcId="{B92C4FC8-64F6-45D1-B836-D57149446C64}" destId="{2BDC3AAB-6B3B-44C0-BCCB-55FE8625C4B2}" srcOrd="0" destOrd="0" presId="urn:microsoft.com/office/officeart/2008/layout/LinedList"/>
    <dgm:cxn modelId="{08C1A82B-6096-4AA5-8210-3277ED834DBC}" srcId="{F3ED1EDA-5CF6-463A-B12C-CA7AB0E0A59C}" destId="{B6265047-F78A-401F-ABAD-A799B17FB862}" srcOrd="4" destOrd="0" parTransId="{087C91F8-C812-43BF-B3FF-6C2FE41E3964}" sibTransId="{294C555C-8662-49BE-97CD-2260865E5ED4}"/>
    <dgm:cxn modelId="{A859E035-1B26-47C8-B9A8-B3697C0DBA70}" srcId="{F3ED1EDA-5CF6-463A-B12C-CA7AB0E0A59C}" destId="{7DC57DC6-6E27-4DBD-88F0-EFE8A6BE280C}" srcOrd="1" destOrd="0" parTransId="{2D36D4AF-9C00-4BF5-AD54-C3C80E9C9461}" sibTransId="{A0C7695E-6F6F-4AD2-B882-195D0CD060A6}"/>
    <dgm:cxn modelId="{A041C844-2B78-4008-8DB6-F3E1B5869551}" type="presOf" srcId="{E3E09159-6043-4D2B-9BCC-755632713109}" destId="{EF9FC646-3C54-4E71-B9E3-6C341B2B5315}" srcOrd="0" destOrd="0" presId="urn:microsoft.com/office/officeart/2008/layout/LinedList"/>
    <dgm:cxn modelId="{AC12056D-8283-497D-945D-BD4D3A34B7C2}" srcId="{F3ED1EDA-5CF6-463A-B12C-CA7AB0E0A59C}" destId="{E3E09159-6043-4D2B-9BCC-755632713109}" srcOrd="3" destOrd="0" parTransId="{F713864E-065B-48BA-81A5-55330A6A39C0}" sibTransId="{AE4BC259-7E71-4BC7-A3B6-52AECA9F6C86}"/>
    <dgm:cxn modelId="{CB93746F-C81E-4DE6-82EB-F6D4A5440004}" type="presOf" srcId="{F3ED1EDA-5CF6-463A-B12C-CA7AB0E0A59C}" destId="{9C5C1D32-3EA2-43AA-B0DB-A6383FD2753B}" srcOrd="0" destOrd="0" presId="urn:microsoft.com/office/officeart/2008/layout/LinedList"/>
    <dgm:cxn modelId="{65D03D77-A086-4E87-9CDE-435C668AB506}" type="presOf" srcId="{BE22F314-BAAC-41B1-88C7-9AF7E62896E0}" destId="{5B8A656E-B197-4DC5-AA23-9E25D25B8C5F}" srcOrd="0" destOrd="0" presId="urn:microsoft.com/office/officeart/2008/layout/LinedList"/>
    <dgm:cxn modelId="{F0682459-C21D-4F83-9740-836D96D5524C}" type="presOf" srcId="{2A1D236A-66EE-41F2-B727-E0C9AC7561C7}" destId="{961A40DA-BA45-4F2B-8EE3-B35E9CF35844}" srcOrd="0" destOrd="0" presId="urn:microsoft.com/office/officeart/2008/layout/LinedList"/>
    <dgm:cxn modelId="{B6AA4583-0C93-43CA-952A-F2ECC5551830}" type="presOf" srcId="{7DC57DC6-6E27-4DBD-88F0-EFE8A6BE280C}" destId="{88AB9258-3228-425B-B1E8-C6094178AC68}" srcOrd="0" destOrd="0" presId="urn:microsoft.com/office/officeart/2008/layout/LinedList"/>
    <dgm:cxn modelId="{09F11E84-B725-47F8-96C8-F835D4428529}" srcId="{F3ED1EDA-5CF6-463A-B12C-CA7AB0E0A59C}" destId="{BE22F314-BAAC-41B1-88C7-9AF7E62896E0}" srcOrd="6" destOrd="0" parTransId="{7284A980-C6CB-4C38-8F48-D2C88C9FCF79}" sibTransId="{353EEB46-70CF-498D-BF0A-626CDE164EBF}"/>
    <dgm:cxn modelId="{101E9AA5-B623-4004-8AB2-0E644C78727F}" type="presOf" srcId="{B6265047-F78A-401F-ABAD-A799B17FB862}" destId="{AD57E87F-3068-42D7-BF5D-557B68DE6D9A}" srcOrd="0" destOrd="0" presId="urn:microsoft.com/office/officeart/2008/layout/LinedList"/>
    <dgm:cxn modelId="{C7D351C4-F5B9-446B-B9A2-2DEEC8A3CE64}" srcId="{F3ED1EDA-5CF6-463A-B12C-CA7AB0E0A59C}" destId="{B92C4FC8-64F6-45D1-B836-D57149446C64}" srcOrd="0" destOrd="0" parTransId="{76250581-F6C7-41D1-B2F6-0090F251C714}" sibTransId="{03C2B60F-9F33-48C6-A0DA-AD129DD4EF8A}"/>
    <dgm:cxn modelId="{A4EF1FE0-F6CE-40CE-9B85-B5DD1AF46C1E}" srcId="{F3ED1EDA-5CF6-463A-B12C-CA7AB0E0A59C}" destId="{5F3F8F0E-B04D-42D7-A3D1-9E97FD848714}" srcOrd="2" destOrd="0" parTransId="{BED06485-906A-4731-99F5-9CE542445683}" sibTransId="{6E9AAEC4-39BC-4B30-AB8D-376512A61A53}"/>
    <dgm:cxn modelId="{BF34504C-7B44-4A72-B8D6-DAACC9413628}" type="presParOf" srcId="{9C5C1D32-3EA2-43AA-B0DB-A6383FD2753B}" destId="{D5497C53-1380-4308-8FE2-395B2AA6767D}" srcOrd="0" destOrd="0" presId="urn:microsoft.com/office/officeart/2008/layout/LinedList"/>
    <dgm:cxn modelId="{9668AF68-FFA4-4849-8C91-FAC5708A4D78}" type="presParOf" srcId="{9C5C1D32-3EA2-43AA-B0DB-A6383FD2753B}" destId="{0C47598B-CDC6-400E-AFF8-B738BD312708}" srcOrd="1" destOrd="0" presId="urn:microsoft.com/office/officeart/2008/layout/LinedList"/>
    <dgm:cxn modelId="{BD09B3C9-89EC-48CC-B8D6-7F99B0495C63}" type="presParOf" srcId="{0C47598B-CDC6-400E-AFF8-B738BD312708}" destId="{2BDC3AAB-6B3B-44C0-BCCB-55FE8625C4B2}" srcOrd="0" destOrd="0" presId="urn:microsoft.com/office/officeart/2008/layout/LinedList"/>
    <dgm:cxn modelId="{4437CDF7-9DF5-4541-B2CE-B691EC7A3E48}" type="presParOf" srcId="{0C47598B-CDC6-400E-AFF8-B738BD312708}" destId="{4A3E047D-ECC5-4290-9CD2-ECB00A74F89F}" srcOrd="1" destOrd="0" presId="urn:microsoft.com/office/officeart/2008/layout/LinedList"/>
    <dgm:cxn modelId="{66231674-D172-4CFA-A84C-269FC5B7F33F}" type="presParOf" srcId="{9C5C1D32-3EA2-43AA-B0DB-A6383FD2753B}" destId="{5F52B54C-752E-4972-B6CE-A54874ED73F8}" srcOrd="2" destOrd="0" presId="urn:microsoft.com/office/officeart/2008/layout/LinedList"/>
    <dgm:cxn modelId="{89E0768E-9F2B-4107-968E-9CE34FB02184}" type="presParOf" srcId="{9C5C1D32-3EA2-43AA-B0DB-A6383FD2753B}" destId="{C3B5CA33-36D6-4EC2-A2B2-53769BCE8A2E}" srcOrd="3" destOrd="0" presId="urn:microsoft.com/office/officeart/2008/layout/LinedList"/>
    <dgm:cxn modelId="{D574FCB8-5C79-4E5C-AF24-7A4F91D16D29}" type="presParOf" srcId="{C3B5CA33-36D6-4EC2-A2B2-53769BCE8A2E}" destId="{88AB9258-3228-425B-B1E8-C6094178AC68}" srcOrd="0" destOrd="0" presId="urn:microsoft.com/office/officeart/2008/layout/LinedList"/>
    <dgm:cxn modelId="{0AB9C910-3640-4372-B449-91C91B97F476}" type="presParOf" srcId="{C3B5CA33-36D6-4EC2-A2B2-53769BCE8A2E}" destId="{576A649F-2798-4D67-B27A-0BB2C8C48BE9}" srcOrd="1" destOrd="0" presId="urn:microsoft.com/office/officeart/2008/layout/LinedList"/>
    <dgm:cxn modelId="{056055D9-FFDD-4F86-B5EE-D4EDA79CCDEA}" type="presParOf" srcId="{9C5C1D32-3EA2-43AA-B0DB-A6383FD2753B}" destId="{C2302432-7441-4033-8739-367D4E7B3D1F}" srcOrd="4" destOrd="0" presId="urn:microsoft.com/office/officeart/2008/layout/LinedList"/>
    <dgm:cxn modelId="{D0BE994D-E2FD-4211-9722-3D811831BA4E}" type="presParOf" srcId="{9C5C1D32-3EA2-43AA-B0DB-A6383FD2753B}" destId="{100ECEEF-D051-45FB-9673-47D82FF298F5}" srcOrd="5" destOrd="0" presId="urn:microsoft.com/office/officeart/2008/layout/LinedList"/>
    <dgm:cxn modelId="{8B926D43-126C-46FA-9785-183A87538232}" type="presParOf" srcId="{100ECEEF-D051-45FB-9673-47D82FF298F5}" destId="{F7DD2DB5-8EA4-462A-A87A-6D2B12C84A88}" srcOrd="0" destOrd="0" presId="urn:microsoft.com/office/officeart/2008/layout/LinedList"/>
    <dgm:cxn modelId="{60BED10D-7805-4A15-B5E5-E34E249E2F63}" type="presParOf" srcId="{100ECEEF-D051-45FB-9673-47D82FF298F5}" destId="{A9C881D4-4272-48AB-9467-BE5A9E2FFBE5}" srcOrd="1" destOrd="0" presId="urn:microsoft.com/office/officeart/2008/layout/LinedList"/>
    <dgm:cxn modelId="{6A507B06-10BC-4F87-A412-40D04BA0C6D9}" type="presParOf" srcId="{9C5C1D32-3EA2-43AA-B0DB-A6383FD2753B}" destId="{64FFA442-0045-42CF-8CF8-7015D32BCC22}" srcOrd="6" destOrd="0" presId="urn:microsoft.com/office/officeart/2008/layout/LinedList"/>
    <dgm:cxn modelId="{91075BAD-8780-4902-B064-159592CD1F5C}" type="presParOf" srcId="{9C5C1D32-3EA2-43AA-B0DB-A6383FD2753B}" destId="{347F4FAC-EB70-435E-85E6-2711541BEDEA}" srcOrd="7" destOrd="0" presId="urn:microsoft.com/office/officeart/2008/layout/LinedList"/>
    <dgm:cxn modelId="{D1E45F41-7714-4618-817B-E947A3065FEB}" type="presParOf" srcId="{347F4FAC-EB70-435E-85E6-2711541BEDEA}" destId="{EF9FC646-3C54-4E71-B9E3-6C341B2B5315}" srcOrd="0" destOrd="0" presId="urn:microsoft.com/office/officeart/2008/layout/LinedList"/>
    <dgm:cxn modelId="{5FFB71F0-52A4-499A-A059-18B70E769698}" type="presParOf" srcId="{347F4FAC-EB70-435E-85E6-2711541BEDEA}" destId="{F24BA1F5-3B5A-4A43-BE7D-2CAF675C29EB}" srcOrd="1" destOrd="0" presId="urn:microsoft.com/office/officeart/2008/layout/LinedList"/>
    <dgm:cxn modelId="{4B85E62C-802E-4BC7-A9B7-154A72C804AB}" type="presParOf" srcId="{9C5C1D32-3EA2-43AA-B0DB-A6383FD2753B}" destId="{D572BAA1-0F1F-4A0C-9C02-2955CC1A2E7B}" srcOrd="8" destOrd="0" presId="urn:microsoft.com/office/officeart/2008/layout/LinedList"/>
    <dgm:cxn modelId="{2690556E-D179-4D63-A524-AF007B7B0089}" type="presParOf" srcId="{9C5C1D32-3EA2-43AA-B0DB-A6383FD2753B}" destId="{12609B41-345F-4B06-BB7E-AA5150AAA754}" srcOrd="9" destOrd="0" presId="urn:microsoft.com/office/officeart/2008/layout/LinedList"/>
    <dgm:cxn modelId="{87AB04AA-9F0B-4B24-BF5C-B72D56425ACA}" type="presParOf" srcId="{12609B41-345F-4B06-BB7E-AA5150AAA754}" destId="{AD57E87F-3068-42D7-BF5D-557B68DE6D9A}" srcOrd="0" destOrd="0" presId="urn:microsoft.com/office/officeart/2008/layout/LinedList"/>
    <dgm:cxn modelId="{35037AA0-846D-4F31-873A-66219B6FF3CD}" type="presParOf" srcId="{12609B41-345F-4B06-BB7E-AA5150AAA754}" destId="{0D153035-FE69-4DB1-B3CA-4AEF7DCFC603}" srcOrd="1" destOrd="0" presId="urn:microsoft.com/office/officeart/2008/layout/LinedList"/>
    <dgm:cxn modelId="{2A0773D1-1D85-4A5E-8A18-C9F532A7A4FC}" type="presParOf" srcId="{9C5C1D32-3EA2-43AA-B0DB-A6383FD2753B}" destId="{6D393857-8EFF-4280-8B7B-BC85E677BAB2}" srcOrd="10" destOrd="0" presId="urn:microsoft.com/office/officeart/2008/layout/LinedList"/>
    <dgm:cxn modelId="{5C0A13C8-8375-437F-8E6F-1C6669BC8830}" type="presParOf" srcId="{9C5C1D32-3EA2-43AA-B0DB-A6383FD2753B}" destId="{5F335AF0-72D1-49BB-BF9A-7F80B20556B7}" srcOrd="11" destOrd="0" presId="urn:microsoft.com/office/officeart/2008/layout/LinedList"/>
    <dgm:cxn modelId="{2AB0CC7D-AEF9-4DB9-B31E-6C95A3263F54}" type="presParOf" srcId="{5F335AF0-72D1-49BB-BF9A-7F80B20556B7}" destId="{961A40DA-BA45-4F2B-8EE3-B35E9CF35844}" srcOrd="0" destOrd="0" presId="urn:microsoft.com/office/officeart/2008/layout/LinedList"/>
    <dgm:cxn modelId="{66D32DCD-6080-4632-B0E7-B4FB74D3C161}" type="presParOf" srcId="{5F335AF0-72D1-49BB-BF9A-7F80B20556B7}" destId="{1B2140FB-CFF9-4354-9170-512154910390}" srcOrd="1" destOrd="0" presId="urn:microsoft.com/office/officeart/2008/layout/LinedList"/>
    <dgm:cxn modelId="{B6109D5F-7579-41C4-93F8-650F956C4AB6}" type="presParOf" srcId="{9C5C1D32-3EA2-43AA-B0DB-A6383FD2753B}" destId="{760F17F5-D599-4B0C-AE9F-B7BD81800723}" srcOrd="12" destOrd="0" presId="urn:microsoft.com/office/officeart/2008/layout/LinedList"/>
    <dgm:cxn modelId="{9C21ECB5-5D41-4FC4-9132-C9D008497837}" type="presParOf" srcId="{9C5C1D32-3EA2-43AA-B0DB-A6383FD2753B}" destId="{55036F3E-16BC-46FD-938D-1E4811CF7961}" srcOrd="13" destOrd="0" presId="urn:microsoft.com/office/officeart/2008/layout/LinedList"/>
    <dgm:cxn modelId="{C2429091-DC0C-45BF-86C6-626842A57127}" type="presParOf" srcId="{55036F3E-16BC-46FD-938D-1E4811CF7961}" destId="{5B8A656E-B197-4DC5-AA23-9E25D25B8C5F}" srcOrd="0" destOrd="0" presId="urn:microsoft.com/office/officeart/2008/layout/LinedList"/>
    <dgm:cxn modelId="{610C6965-6087-43E0-971F-09615EF599DA}" type="presParOf" srcId="{55036F3E-16BC-46FD-938D-1E4811CF7961}" destId="{8B809B10-BB82-4A74-AF80-988ECE1E44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2A831-0E68-4BD7-A3C0-6DC73F7ABC3E}">
      <dsp:nvSpPr>
        <dsp:cNvPr id="0" name=""/>
        <dsp:cNvSpPr/>
      </dsp:nvSpPr>
      <dsp:spPr>
        <a:xfrm>
          <a:off x="0" y="486750"/>
          <a:ext cx="1443631" cy="86617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bg1"/>
              </a:solidFill>
            </a:rPr>
            <a:t>Fahrservice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0" y="486750"/>
        <a:ext cx="1443631" cy="866178"/>
      </dsp:txXfrm>
    </dsp:sp>
    <dsp:sp modelId="{6FD09732-D032-462F-9258-63E5755BFC58}">
      <dsp:nvSpPr>
        <dsp:cNvPr id="0" name=""/>
        <dsp:cNvSpPr/>
      </dsp:nvSpPr>
      <dsp:spPr>
        <a:xfrm>
          <a:off x="1587994" y="478201"/>
          <a:ext cx="1443631" cy="866178"/>
        </a:xfrm>
        <a:prstGeom prst="rect">
          <a:avLst/>
        </a:prstGeom>
        <a:gradFill rotWithShape="0">
          <a:gsLst>
            <a:gs pos="0">
              <a:schemeClr val="accent5">
                <a:hueOff val="-2025358"/>
                <a:satOff val="-138"/>
                <a:lumOff val="3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025358"/>
                <a:satOff val="-138"/>
                <a:lumOff val="3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025358"/>
                <a:satOff val="-138"/>
                <a:lumOff val="3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bg1"/>
              </a:solidFill>
            </a:rPr>
            <a:t>Frühstück / Zwischenmahlzeiten / Mittagessen / Kaffee &amp; Kuchen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1587994" y="478201"/>
        <a:ext cx="1443631" cy="866178"/>
      </dsp:txXfrm>
    </dsp:sp>
    <dsp:sp modelId="{C33AFFD6-46D8-4731-9C1A-472216797D23}">
      <dsp:nvSpPr>
        <dsp:cNvPr id="0" name=""/>
        <dsp:cNvSpPr/>
      </dsp:nvSpPr>
      <dsp:spPr>
        <a:xfrm>
          <a:off x="3175989" y="478201"/>
          <a:ext cx="1443631" cy="866178"/>
        </a:xfrm>
        <a:prstGeom prst="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bg1"/>
              </a:solidFill>
            </a:rPr>
            <a:t>Abwechslungsreiche Betreuungsangebote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3175989" y="478201"/>
        <a:ext cx="1443631" cy="866178"/>
      </dsp:txXfrm>
    </dsp:sp>
    <dsp:sp modelId="{0035DA84-0585-46E7-B810-016E6FA1808D}">
      <dsp:nvSpPr>
        <dsp:cNvPr id="0" name=""/>
        <dsp:cNvSpPr/>
      </dsp:nvSpPr>
      <dsp:spPr>
        <a:xfrm>
          <a:off x="0" y="1488743"/>
          <a:ext cx="1443631" cy="866178"/>
        </a:xfrm>
        <a:prstGeom prst="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bg1"/>
              </a:solidFill>
            </a:rPr>
            <a:t>Veranstaltungen wie z.B. Oktoberfestwoche, St. Martin Woche, Adventswoche etc. 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0" y="1488743"/>
        <a:ext cx="1443631" cy="866178"/>
      </dsp:txXfrm>
    </dsp:sp>
    <dsp:sp modelId="{D040B32A-ABF1-41A0-AF89-43EA8EDA26FE}">
      <dsp:nvSpPr>
        <dsp:cNvPr id="0" name=""/>
        <dsp:cNvSpPr/>
      </dsp:nvSpPr>
      <dsp:spPr>
        <a:xfrm>
          <a:off x="1587994" y="1488743"/>
          <a:ext cx="1443631" cy="866178"/>
        </a:xfrm>
        <a:prstGeom prst="rect">
          <a:avLst/>
        </a:prstGeom>
        <a:solidFill>
          <a:srgbClr val="A738E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bg1"/>
              </a:solidFill>
            </a:rPr>
            <a:t>Behandlungspflegerische Maßnahmen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1587994" y="1488743"/>
        <a:ext cx="1443631" cy="866178"/>
      </dsp:txXfrm>
    </dsp:sp>
    <dsp:sp modelId="{6E8C33C4-83E5-458B-8D5F-C0571A2D1735}">
      <dsp:nvSpPr>
        <dsp:cNvPr id="0" name=""/>
        <dsp:cNvSpPr/>
      </dsp:nvSpPr>
      <dsp:spPr>
        <a:xfrm>
          <a:off x="3175989" y="1488743"/>
          <a:ext cx="1443631" cy="866178"/>
        </a:xfrm>
        <a:prstGeom prst="rect">
          <a:avLst/>
        </a:prstGeom>
        <a:solidFill>
          <a:srgbClr val="CC99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bg1"/>
              </a:solidFill>
            </a:rPr>
            <a:t>Beratung &amp; Unterstützung (z.B. Weitervermittlung PD, KZP etc.)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3175989" y="1488743"/>
        <a:ext cx="1443631" cy="866178"/>
      </dsp:txXfrm>
    </dsp:sp>
    <dsp:sp modelId="{92F6F28B-569F-493A-8A7C-BF541C8CEE16}">
      <dsp:nvSpPr>
        <dsp:cNvPr id="0" name=""/>
        <dsp:cNvSpPr/>
      </dsp:nvSpPr>
      <dsp:spPr>
        <a:xfrm>
          <a:off x="1587994" y="2499285"/>
          <a:ext cx="1443631" cy="866178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bg1"/>
              </a:solidFill>
            </a:rPr>
            <a:t>Ruheräume</a:t>
          </a:r>
          <a:endParaRPr lang="en-US" sz="1100" b="1" kern="1200" dirty="0">
            <a:solidFill>
              <a:schemeClr val="bg1"/>
            </a:solidFill>
          </a:endParaRPr>
        </a:p>
      </dsp:txBody>
      <dsp:txXfrm>
        <a:off x="1587994" y="2499285"/>
        <a:ext cx="1443631" cy="866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346A2-00DC-4CE2-8BF7-4AA58F8261B2}">
      <dsp:nvSpPr>
        <dsp:cNvPr id="0" name=""/>
        <dsp:cNvSpPr/>
      </dsp:nvSpPr>
      <dsp:spPr>
        <a:xfrm>
          <a:off x="0" y="0"/>
          <a:ext cx="8742263" cy="811669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>
              <a:solidFill>
                <a:schemeClr val="bg1"/>
              </a:solidFill>
            </a:rPr>
            <a:t>Unser Fahrservice holt die Tagespflegegäste am Morgen ab und bringt sie am Nachmittag wieder nach Hause!</a:t>
          </a:r>
          <a:endParaRPr lang="en-US" sz="2100" b="1" kern="1200" dirty="0">
            <a:solidFill>
              <a:schemeClr val="bg1"/>
            </a:solidFill>
          </a:endParaRPr>
        </a:p>
      </dsp:txBody>
      <dsp:txXfrm>
        <a:off x="23773" y="23773"/>
        <a:ext cx="7797822" cy="764123"/>
      </dsp:txXfrm>
    </dsp:sp>
    <dsp:sp modelId="{89B4C4B7-DE29-4FD2-93AC-45E125D287F6}">
      <dsp:nvSpPr>
        <dsp:cNvPr id="0" name=""/>
        <dsp:cNvSpPr/>
      </dsp:nvSpPr>
      <dsp:spPr>
        <a:xfrm>
          <a:off x="732164" y="959245"/>
          <a:ext cx="8742263" cy="811669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104365"/>
            <a:satOff val="-18183"/>
            <a:lumOff val="241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>
              <a:solidFill>
                <a:schemeClr val="bg1"/>
              </a:solidFill>
            </a:rPr>
            <a:t>1 Bus &amp; 1 Rollstuhlwaagen</a:t>
          </a:r>
          <a:endParaRPr lang="en-US" sz="2100" b="1" kern="1200" dirty="0">
            <a:solidFill>
              <a:schemeClr val="bg1"/>
            </a:solidFill>
          </a:endParaRPr>
        </a:p>
      </dsp:txBody>
      <dsp:txXfrm>
        <a:off x="755937" y="983018"/>
        <a:ext cx="7434967" cy="764123"/>
      </dsp:txXfrm>
    </dsp:sp>
    <dsp:sp modelId="{94AFC683-E121-46C6-97F2-3A91A759CDB2}">
      <dsp:nvSpPr>
        <dsp:cNvPr id="0" name=""/>
        <dsp:cNvSpPr/>
      </dsp:nvSpPr>
      <dsp:spPr>
        <a:xfrm>
          <a:off x="1453401" y="1918490"/>
          <a:ext cx="8742263" cy="811669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208729"/>
            <a:satOff val="-36367"/>
            <a:lumOff val="482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>
              <a:solidFill>
                <a:schemeClr val="bg1"/>
              </a:solidFill>
            </a:rPr>
            <a:t>Abholung am Morgen zwischen 07:00 &amp; 08:00 Uhr</a:t>
          </a:r>
          <a:endParaRPr lang="en-US" sz="2100" b="1" kern="1200" dirty="0">
            <a:solidFill>
              <a:schemeClr val="bg1"/>
            </a:solidFill>
          </a:endParaRPr>
        </a:p>
      </dsp:txBody>
      <dsp:txXfrm>
        <a:off x="1477174" y="1942263"/>
        <a:ext cx="7445895" cy="764123"/>
      </dsp:txXfrm>
    </dsp:sp>
    <dsp:sp modelId="{55644917-6634-49FB-9219-2FA6B6FB1E99}">
      <dsp:nvSpPr>
        <dsp:cNvPr id="0" name=""/>
        <dsp:cNvSpPr/>
      </dsp:nvSpPr>
      <dsp:spPr>
        <a:xfrm>
          <a:off x="2185565" y="2877735"/>
          <a:ext cx="8742263" cy="811669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104365"/>
            <a:satOff val="-18183"/>
            <a:lumOff val="241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b="1" kern="1200" dirty="0">
              <a:solidFill>
                <a:schemeClr val="bg1"/>
              </a:solidFill>
            </a:rPr>
            <a:t>Zurückfahren am Nachmittag zwischen 15:15 &amp; 16:00 Uhr</a:t>
          </a:r>
          <a:endParaRPr lang="en-US" sz="2100" b="1" kern="1200" dirty="0">
            <a:solidFill>
              <a:schemeClr val="bg1"/>
            </a:solidFill>
          </a:endParaRPr>
        </a:p>
      </dsp:txBody>
      <dsp:txXfrm>
        <a:off x="2209338" y="2901508"/>
        <a:ext cx="7434967" cy="764123"/>
      </dsp:txXfrm>
    </dsp:sp>
    <dsp:sp modelId="{97854361-A9D3-4292-BABD-199A41A04477}">
      <dsp:nvSpPr>
        <dsp:cNvPr id="0" name=""/>
        <dsp:cNvSpPr/>
      </dsp:nvSpPr>
      <dsp:spPr>
        <a:xfrm>
          <a:off x="8214678" y="621664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33384" y="621664"/>
        <a:ext cx="290172" cy="397007"/>
      </dsp:txXfrm>
    </dsp:sp>
    <dsp:sp modelId="{FE25BBD1-FC22-4085-8659-F2F9B89C1E74}">
      <dsp:nvSpPr>
        <dsp:cNvPr id="0" name=""/>
        <dsp:cNvSpPr/>
      </dsp:nvSpPr>
      <dsp:spPr>
        <a:xfrm>
          <a:off x="8946842" y="1580910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065548" y="1580910"/>
        <a:ext cx="290172" cy="397007"/>
      </dsp:txXfrm>
    </dsp:sp>
    <dsp:sp modelId="{601552BF-1D7D-4EF3-8BF9-23EB00B76267}">
      <dsp:nvSpPr>
        <dsp:cNvPr id="0" name=""/>
        <dsp:cNvSpPr/>
      </dsp:nvSpPr>
      <dsp:spPr>
        <a:xfrm>
          <a:off x="9668079" y="2540155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786785" y="2540155"/>
        <a:ext cx="290172" cy="397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F8898-8F37-422B-A927-4B0DDE4A5466}">
      <dsp:nvSpPr>
        <dsp:cNvPr id="0" name=""/>
        <dsp:cNvSpPr/>
      </dsp:nvSpPr>
      <dsp:spPr>
        <a:xfrm>
          <a:off x="2667393" y="-65896"/>
          <a:ext cx="5180812" cy="5180812"/>
        </a:xfrm>
        <a:prstGeom prst="circularArrow">
          <a:avLst>
            <a:gd name="adj1" fmla="val 5544"/>
            <a:gd name="adj2" fmla="val 330680"/>
            <a:gd name="adj3" fmla="val 14839466"/>
            <a:gd name="adj4" fmla="val 16766997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B00FB-2344-4315-BDFA-557221749318}">
      <dsp:nvSpPr>
        <dsp:cNvPr id="0" name=""/>
        <dsp:cNvSpPr/>
      </dsp:nvSpPr>
      <dsp:spPr>
        <a:xfrm>
          <a:off x="4639084" y="2349"/>
          <a:ext cx="1237431" cy="618715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Zeitungsrunde / Gesprächskreis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669287" y="32552"/>
        <a:ext cx="1177025" cy="558309"/>
      </dsp:txXfrm>
    </dsp:sp>
    <dsp:sp modelId="{4E273B92-0CDD-46C9-97AF-9D596B88AF24}">
      <dsp:nvSpPr>
        <dsp:cNvPr id="0" name=""/>
        <dsp:cNvSpPr/>
      </dsp:nvSpPr>
      <dsp:spPr>
        <a:xfrm>
          <a:off x="5937679" y="424288"/>
          <a:ext cx="1237431" cy="61871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Kreative Runde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967882" y="454491"/>
        <a:ext cx="1177025" cy="558309"/>
      </dsp:txXfrm>
    </dsp:sp>
    <dsp:sp modelId="{FE710FF2-2241-4407-8F36-9F311EEABC39}">
      <dsp:nvSpPr>
        <dsp:cNvPr id="0" name=""/>
        <dsp:cNvSpPr/>
      </dsp:nvSpPr>
      <dsp:spPr>
        <a:xfrm>
          <a:off x="6740255" y="1528939"/>
          <a:ext cx="1237431" cy="61871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Gedächtnistraining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70458" y="1559142"/>
        <a:ext cx="1177025" cy="558309"/>
      </dsp:txXfrm>
    </dsp:sp>
    <dsp:sp modelId="{0FD17F98-E642-4469-BFF0-CD63734A0C52}">
      <dsp:nvSpPr>
        <dsp:cNvPr id="0" name=""/>
        <dsp:cNvSpPr/>
      </dsp:nvSpPr>
      <dsp:spPr>
        <a:xfrm>
          <a:off x="6740255" y="2894362"/>
          <a:ext cx="1237431" cy="618715"/>
        </a:xfrm>
        <a:prstGeom prst="roundRect">
          <a:avLst/>
        </a:prstGeom>
        <a:solidFill>
          <a:schemeClr val="accent5">
            <a:shade val="80000"/>
            <a:hueOff val="59891"/>
            <a:satOff val="-10762"/>
            <a:lumOff val="107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Einzelaktivierung</a:t>
          </a:r>
          <a:r>
            <a:rPr lang="de-DE" sz="9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endParaRPr lang="en-US" sz="9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70458" y="2924565"/>
        <a:ext cx="1177025" cy="558309"/>
      </dsp:txXfrm>
    </dsp:sp>
    <dsp:sp modelId="{EBC72D7E-78F3-442C-982E-4091A06A38E3}">
      <dsp:nvSpPr>
        <dsp:cNvPr id="0" name=""/>
        <dsp:cNvSpPr/>
      </dsp:nvSpPr>
      <dsp:spPr>
        <a:xfrm>
          <a:off x="5937679" y="3999013"/>
          <a:ext cx="1237431" cy="618715"/>
        </a:xfrm>
        <a:prstGeom prst="roundRect">
          <a:avLst/>
        </a:prstGeom>
        <a:solidFill>
          <a:srgbClr val="A738E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Gymnastik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967882" y="4029216"/>
        <a:ext cx="1177025" cy="558309"/>
      </dsp:txXfrm>
    </dsp:sp>
    <dsp:sp modelId="{0C3EED55-09E6-4775-8C63-B99F273AE5F4}">
      <dsp:nvSpPr>
        <dsp:cNvPr id="0" name=""/>
        <dsp:cNvSpPr/>
      </dsp:nvSpPr>
      <dsp:spPr>
        <a:xfrm>
          <a:off x="4639084" y="4420953"/>
          <a:ext cx="1237431" cy="618715"/>
        </a:xfrm>
        <a:prstGeom prst="roundRect">
          <a:avLst/>
        </a:prstGeom>
        <a:solidFill>
          <a:schemeClr val="accent5">
            <a:shade val="80000"/>
            <a:hueOff val="99819"/>
            <a:satOff val="-17937"/>
            <a:lumOff val="179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Singen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669287" y="4451156"/>
        <a:ext cx="1177025" cy="558309"/>
      </dsp:txXfrm>
    </dsp:sp>
    <dsp:sp modelId="{44A8F570-0414-434F-B89F-94540E188B68}">
      <dsp:nvSpPr>
        <dsp:cNvPr id="0" name=""/>
        <dsp:cNvSpPr/>
      </dsp:nvSpPr>
      <dsp:spPr>
        <a:xfrm>
          <a:off x="3340489" y="3999013"/>
          <a:ext cx="1237431" cy="61871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Kochen / Backen / Hauswirtschaft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370692" y="4029216"/>
        <a:ext cx="1177025" cy="558309"/>
      </dsp:txXfrm>
    </dsp:sp>
    <dsp:sp modelId="{5A68453E-859B-477E-8701-CF57F83EF0A9}">
      <dsp:nvSpPr>
        <dsp:cNvPr id="0" name=""/>
        <dsp:cNvSpPr/>
      </dsp:nvSpPr>
      <dsp:spPr>
        <a:xfrm>
          <a:off x="2537913" y="2894362"/>
          <a:ext cx="1237431" cy="618715"/>
        </a:xfrm>
        <a:prstGeom prst="roundRect">
          <a:avLst/>
        </a:prstGeom>
        <a:solidFill>
          <a:srgbClr val="B676D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Gesellschaftsspiele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568116" y="2924565"/>
        <a:ext cx="1177025" cy="558309"/>
      </dsp:txXfrm>
    </dsp:sp>
    <dsp:sp modelId="{CB15CDD1-1997-476E-8616-2BDB71F9104B}">
      <dsp:nvSpPr>
        <dsp:cNvPr id="0" name=""/>
        <dsp:cNvSpPr/>
      </dsp:nvSpPr>
      <dsp:spPr>
        <a:xfrm>
          <a:off x="2537913" y="1528939"/>
          <a:ext cx="1237431" cy="618715"/>
        </a:xfrm>
        <a:prstGeom prst="roundRect">
          <a:avLst/>
        </a:prstGeom>
        <a:solidFill>
          <a:schemeClr val="accent5">
            <a:shade val="80000"/>
            <a:hueOff val="159710"/>
            <a:satOff val="-28699"/>
            <a:lumOff val="287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Spaziergang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568116" y="1559142"/>
        <a:ext cx="1177025" cy="558309"/>
      </dsp:txXfrm>
    </dsp:sp>
    <dsp:sp modelId="{FBCCE02D-A1CA-4C0B-AECC-AFE1FF7FA771}">
      <dsp:nvSpPr>
        <dsp:cNvPr id="0" name=""/>
        <dsp:cNvSpPr/>
      </dsp:nvSpPr>
      <dsp:spPr>
        <a:xfrm>
          <a:off x="3340489" y="424288"/>
          <a:ext cx="1237431" cy="618715"/>
        </a:xfrm>
        <a:prstGeom prst="roundRect">
          <a:avLst/>
        </a:prstGeom>
        <a:solidFill>
          <a:srgbClr val="B676D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Gärtnerei</a:t>
          </a:r>
          <a:endParaRPr lang="en-US" sz="9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370692" y="454491"/>
        <a:ext cx="1177025" cy="558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0B48A-5C13-462F-9E90-793E67285E7C}">
      <dsp:nvSpPr>
        <dsp:cNvPr id="0" name=""/>
        <dsp:cNvSpPr/>
      </dsp:nvSpPr>
      <dsp:spPr>
        <a:xfrm>
          <a:off x="0" y="766014"/>
          <a:ext cx="5827644" cy="39312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Medikamentengabe (Tabletten, Insulin etc.)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9191" y="785205"/>
        <a:ext cx="5789262" cy="354738"/>
      </dsp:txXfrm>
    </dsp:sp>
    <dsp:sp modelId="{87D78F07-5732-4122-930C-B8CF47EF9857}">
      <dsp:nvSpPr>
        <dsp:cNvPr id="0" name=""/>
        <dsp:cNvSpPr/>
      </dsp:nvSpPr>
      <dsp:spPr>
        <a:xfrm>
          <a:off x="0" y="1205214"/>
          <a:ext cx="5827644" cy="393120"/>
        </a:xfrm>
        <a:prstGeom prst="roundRect">
          <a:avLst/>
        </a:prstGeom>
        <a:solidFill>
          <a:srgbClr val="CC99FF">
            <a:alpha val="82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Wundversorgung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9191" y="1224405"/>
        <a:ext cx="5789262" cy="354738"/>
      </dsp:txXfrm>
    </dsp:sp>
    <dsp:sp modelId="{B3AAC2F6-327B-4C08-90E7-74E3C3810806}">
      <dsp:nvSpPr>
        <dsp:cNvPr id="0" name=""/>
        <dsp:cNvSpPr/>
      </dsp:nvSpPr>
      <dsp:spPr>
        <a:xfrm>
          <a:off x="0" y="1644414"/>
          <a:ext cx="5827644" cy="39312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6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Vitalzeichenkontrolle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9191" y="1663605"/>
        <a:ext cx="5789262" cy="354738"/>
      </dsp:txXfrm>
    </dsp:sp>
    <dsp:sp modelId="{3FBA4A3B-5783-4718-AB9C-87DDEC6767CD}">
      <dsp:nvSpPr>
        <dsp:cNvPr id="0" name=""/>
        <dsp:cNvSpPr/>
      </dsp:nvSpPr>
      <dsp:spPr>
        <a:xfrm>
          <a:off x="0" y="2083614"/>
          <a:ext cx="5827644" cy="393120"/>
        </a:xfrm>
        <a:prstGeom prst="roundRect">
          <a:avLst/>
        </a:prstGeom>
        <a:solidFill>
          <a:srgbClr val="A738E4">
            <a:alpha val="66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Kompressionsverbände &amp; ATS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9191" y="2102805"/>
        <a:ext cx="5789262" cy="354738"/>
      </dsp:txXfrm>
    </dsp:sp>
    <dsp:sp modelId="{6B5273BB-AEE0-4BD8-8EDD-2A37AC188AE6}">
      <dsp:nvSpPr>
        <dsp:cNvPr id="0" name=""/>
        <dsp:cNvSpPr/>
      </dsp:nvSpPr>
      <dsp:spPr>
        <a:xfrm>
          <a:off x="0" y="2522814"/>
          <a:ext cx="5827644" cy="39312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2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Kontaktaufnahme mit Ärzten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9191" y="2542005"/>
        <a:ext cx="5789262" cy="354738"/>
      </dsp:txXfrm>
    </dsp:sp>
    <dsp:sp modelId="{31C6FB8F-C3BA-4A00-8CD0-582A86480117}">
      <dsp:nvSpPr>
        <dsp:cNvPr id="0" name=""/>
        <dsp:cNvSpPr/>
      </dsp:nvSpPr>
      <dsp:spPr>
        <a:xfrm>
          <a:off x="0" y="2962014"/>
          <a:ext cx="5827644" cy="393120"/>
        </a:xfrm>
        <a:prstGeom prst="roundRect">
          <a:avLst/>
        </a:prstGeom>
        <a:solidFill>
          <a:srgbClr val="A738E4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tx1"/>
              </a:solidFill>
            </a:rPr>
            <a:t>Enge Kommunikation mit Pflegediensten / Ärzten / Angehörigen</a:t>
          </a:r>
          <a:endParaRPr lang="en-US" sz="1600" b="0" kern="1200" dirty="0">
            <a:solidFill>
              <a:schemeClr val="tx1"/>
            </a:solidFill>
          </a:endParaRPr>
        </a:p>
      </dsp:txBody>
      <dsp:txXfrm>
        <a:off x="19191" y="2981205"/>
        <a:ext cx="5789262" cy="3547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97C53-1380-4308-8FE2-395B2AA6767D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C3AAB-6B3B-44C0-BCCB-55FE8625C4B2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Unterstützung bei der Vermittlung eines Pflegedienstes</a:t>
          </a:r>
          <a:endParaRPr lang="en-US" sz="2800" kern="1200"/>
        </a:p>
      </dsp:txBody>
      <dsp:txXfrm>
        <a:off x="0" y="531"/>
        <a:ext cx="10515600" cy="621467"/>
      </dsp:txXfrm>
    </dsp:sp>
    <dsp:sp modelId="{5F52B54C-752E-4972-B6CE-A54874ED73F8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solidFill>
          <a:schemeClr val="accent5">
            <a:shade val="80000"/>
            <a:hueOff val="29946"/>
            <a:satOff val="-5381"/>
            <a:lumOff val="5399"/>
            <a:alphaOff val="0"/>
          </a:schemeClr>
        </a:solidFill>
        <a:ln w="19050" cap="flat" cmpd="sng" algn="ctr">
          <a:solidFill>
            <a:schemeClr val="accent5">
              <a:shade val="80000"/>
              <a:hueOff val="29946"/>
              <a:satOff val="-5381"/>
              <a:lumOff val="53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B9258-3228-425B-B1E8-C6094178AC68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Unterstützung bei der Vermittlung einer Kurzzeitpflege </a:t>
          </a:r>
          <a:endParaRPr lang="en-US" sz="2800" kern="1200" dirty="0"/>
        </a:p>
      </dsp:txBody>
      <dsp:txXfrm>
        <a:off x="0" y="621999"/>
        <a:ext cx="10515600" cy="621467"/>
      </dsp:txXfrm>
    </dsp:sp>
    <dsp:sp modelId="{C2302432-7441-4033-8739-367D4E7B3D1F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solidFill>
          <a:schemeClr val="accent5">
            <a:shade val="80000"/>
            <a:hueOff val="59891"/>
            <a:satOff val="-10762"/>
            <a:lumOff val="10798"/>
            <a:alphaOff val="0"/>
          </a:schemeClr>
        </a:solidFill>
        <a:ln w="19050" cap="flat" cmpd="sng" algn="ctr">
          <a:solidFill>
            <a:schemeClr val="accent5">
              <a:shade val="80000"/>
              <a:hueOff val="59891"/>
              <a:satOff val="-10762"/>
              <a:lumOff val="107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D2DB5-8EA4-462A-A87A-6D2B12C84A88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0" y="1243467"/>
        <a:ext cx="10515600" cy="621467"/>
      </dsp:txXfrm>
    </dsp:sp>
    <dsp:sp modelId="{64FFA442-0045-42CF-8CF8-7015D32BCC22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solidFill>
          <a:schemeClr val="accent5">
            <a:shade val="80000"/>
            <a:hueOff val="89837"/>
            <a:satOff val="-16143"/>
            <a:lumOff val="16197"/>
            <a:alphaOff val="0"/>
          </a:schemeClr>
        </a:solidFill>
        <a:ln w="19050" cap="flat" cmpd="sng" algn="ctr">
          <a:solidFill>
            <a:schemeClr val="accent5">
              <a:shade val="80000"/>
              <a:hueOff val="89837"/>
              <a:satOff val="-16143"/>
              <a:lumOff val="161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FC646-3C54-4E71-B9E3-6C341B2B5315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Beratung zu allen Risikofaktoren eines Gastes</a:t>
          </a:r>
          <a:endParaRPr lang="en-US" sz="2800" kern="1200"/>
        </a:p>
      </dsp:txBody>
      <dsp:txXfrm>
        <a:off x="0" y="1864935"/>
        <a:ext cx="10515600" cy="621467"/>
      </dsp:txXfrm>
    </dsp:sp>
    <dsp:sp modelId="{D572BAA1-0F1F-4A0C-9C02-2955CC1A2E7B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solidFill>
          <a:schemeClr val="accent5">
            <a:shade val="80000"/>
            <a:hueOff val="119783"/>
            <a:satOff val="-21524"/>
            <a:lumOff val="21596"/>
            <a:alphaOff val="0"/>
          </a:schemeClr>
        </a:solidFill>
        <a:ln w="19050" cap="flat" cmpd="sng" algn="ctr">
          <a:solidFill>
            <a:schemeClr val="accent5">
              <a:shade val="80000"/>
              <a:hueOff val="119783"/>
              <a:satOff val="-21524"/>
              <a:lumOff val="215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7E87F-3068-42D7-BF5D-557B68DE6D9A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Beratung zu Hilfsmitteln</a:t>
          </a:r>
          <a:endParaRPr lang="en-US" sz="2800" kern="1200"/>
        </a:p>
      </dsp:txBody>
      <dsp:txXfrm>
        <a:off x="0" y="2486402"/>
        <a:ext cx="10515600" cy="621467"/>
      </dsp:txXfrm>
    </dsp:sp>
    <dsp:sp modelId="{6D393857-8EFF-4280-8B7B-BC85E677BAB2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solidFill>
          <a:schemeClr val="accent5">
            <a:shade val="80000"/>
            <a:hueOff val="149728"/>
            <a:satOff val="-26905"/>
            <a:lumOff val="26995"/>
            <a:alphaOff val="0"/>
          </a:schemeClr>
        </a:solidFill>
        <a:ln w="19050" cap="flat" cmpd="sng" algn="ctr">
          <a:solidFill>
            <a:schemeClr val="accent5">
              <a:shade val="80000"/>
              <a:hueOff val="149728"/>
              <a:satOff val="-26905"/>
              <a:lumOff val="269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A40DA-BA45-4F2B-8EE3-B35E9CF35844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Beratung zum Pflegegrad </a:t>
          </a:r>
          <a:endParaRPr lang="en-US" sz="2800" kern="1200"/>
        </a:p>
      </dsp:txBody>
      <dsp:txXfrm>
        <a:off x="0" y="3107870"/>
        <a:ext cx="10515600" cy="621467"/>
      </dsp:txXfrm>
    </dsp:sp>
    <dsp:sp modelId="{760F17F5-D599-4B0C-AE9F-B7BD81800723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solidFill>
          <a:schemeClr val="accent5">
            <a:shade val="80000"/>
            <a:hueOff val="179674"/>
            <a:satOff val="-32286"/>
            <a:lumOff val="32394"/>
            <a:alphaOff val="0"/>
          </a:schemeClr>
        </a:solidFill>
        <a:ln w="19050" cap="flat" cmpd="sng" algn="ctr">
          <a:solidFill>
            <a:schemeClr val="accent5">
              <a:shade val="80000"/>
              <a:hueOff val="179674"/>
              <a:satOff val="-32286"/>
              <a:lumOff val="323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A656E-B197-4DC5-AA23-9E25D25B8C5F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0" y="3729338"/>
        <a:ext cx="10515600" cy="62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BD0C0-31E5-4665-8D7F-CE603F07D6F1}" type="datetimeFigureOut">
              <a:rPr lang="de-DE" smtClean="0"/>
              <a:t>13.11.2023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23909-3E67-4272-B744-7128CE2A37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543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FF210-652B-3900-D3D0-6A9E905FA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D21146C-3B71-A5A8-7C35-FE1192B8F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68537B-0225-CAC9-F553-52ACF78A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47E1-EE61-43DA-A8D3-F7CA66FB7DAD}" type="datetime1">
              <a:rPr lang="de-DE" smtClean="0"/>
              <a:t>13.11.2023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61A918-0F33-51F9-601A-EAE6BF901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02AAE5-1C6D-995E-12AB-375B3302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29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56E24-EF66-411C-7B2C-FFDDDA6FB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93C291-7C1A-F580-77C4-CFC72CDB3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3B2BCE-8E02-2226-33AA-E55F64A0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D733-7D9B-4442-9533-171BCBAAA370}" type="datetime1">
              <a:rPr lang="de-DE" smtClean="0"/>
              <a:t>13.11.2023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C61D7D-D376-4214-F227-CFC756A8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3668CF-CECA-C24B-8E4C-AFA6ACD1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31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D2A471-E9ED-C889-D492-9E8053CB3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BFBB7C5-CB0A-CB98-EC78-B9B754AC3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438C6D-1FE2-DA8C-0E63-C95D9CEF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6594-2F75-4D9F-82FD-1FACC2075C83}" type="datetime1">
              <a:rPr lang="de-DE" smtClean="0"/>
              <a:t>13.11.2023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954459-688C-55AA-0A39-CD74A6CF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189244-8DEF-AF9D-6CD0-6EA4FC89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46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B9FB0-DBF1-60AD-3DBE-C243A2E4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D0838A-16CA-94FB-4477-EBFE94080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ED9D73-ED0D-DC29-6B23-84094774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227F-09E7-496F-AA5F-33A57AAF285F}" type="datetime1">
              <a:rPr lang="de-DE" smtClean="0"/>
              <a:t>13.11.2023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F73131-9BD1-7874-6405-8C6C3C26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A42312-9C8F-4E3E-1BE3-CC4FB311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19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9444B-5701-D6B4-5AED-D2893A13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D4F44B-42F4-60FC-870B-3334A5C1D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67DA30-2CC7-D76C-20D0-0B9E4647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126F3-8D33-400B-8338-33C01B0FC4D0}" type="datetime1">
              <a:rPr lang="de-DE" smtClean="0"/>
              <a:t>13.11.2023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FFAF20-9765-9BB5-2BC3-24462105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B238D7-272E-FD6F-AB18-A1B6E507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069CF-1608-A024-EAE8-AD34F374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1DCDE-267F-DAB8-95F7-22FEAEA57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EB9540-52A6-379E-93FC-2D35272C4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EB0C41-5232-3149-A650-7E2A9250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E663C-9ADB-4148-8B76-6809497DC715}" type="datetime1">
              <a:rPr lang="de-DE" smtClean="0"/>
              <a:t>13.11.2023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D6F02C-54E0-0C95-10C7-1A4CF25C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BDEFD3-3276-53DC-49C8-11394F59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53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F267F-9452-59F9-2326-DEB2AD930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51372F-6A41-6B7B-D4CE-570D96EB6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3DED14-AAA0-ADF5-8958-AE9625096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6FAF11-A8A7-AFBF-6933-57BEAA70C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E01198A-7302-FA8F-A538-EAE0A71BC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4A41E88-BDC7-C9E0-E9B0-90492B39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49BA-7EAB-4411-9E6C-851744C55780}" type="datetime1">
              <a:rPr lang="de-DE" smtClean="0"/>
              <a:t>13.11.2023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5927344-B988-8A95-475C-A662A5E5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1D214B2-B9C8-1B16-C99A-D0336AB7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67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4D087-8D2F-DE52-B280-0FFC696B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7F9420-2CF3-9F71-2DD4-46C7552E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07B8-C6E5-4E36-9697-8B125C97FE9A}" type="datetime1">
              <a:rPr lang="de-DE" smtClean="0"/>
              <a:t>13.11.2023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ACFA7B-672E-3D2E-215C-85A7EC2F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AE3745-A5AB-FD85-7DB1-8751B2E2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93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5D79F1E-8484-1142-35C8-103D64C5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E4F1-9112-43E1-AAE4-43854845A045}" type="datetime1">
              <a:rPr lang="de-DE" smtClean="0"/>
              <a:t>13.11.2023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0D6744-E527-8BDB-5EAA-4843C9EB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4983FA-8A15-ED50-BB1F-243155C2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02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800AF-6D5D-100D-8577-60466A51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D0B12-3FE1-544B-45BB-3AA605E97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77B648-9DCF-07D4-6C32-69DE4C76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BDEDE3-5277-4794-A4FA-7B7F9D8F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F1AB-526D-4804-8A42-FC90A156C923}" type="datetime1">
              <a:rPr lang="de-DE" smtClean="0"/>
              <a:t>13.11.2023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9A03BB-6D29-74D9-DC9C-A91B0251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910B57-0264-D17B-9063-808A659D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31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5AF2A-377F-EB40-A4F8-D0ED346F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A98C51B-087B-2E41-9AD7-F66E355ED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099FDD-4E20-C214-E3CE-D2C14E07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2954A3-85F6-8C68-7F78-D139EB76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4CB3-63DC-40F2-9023-18A55E42BE54}" type="datetime1">
              <a:rPr lang="de-DE" smtClean="0"/>
              <a:t>13.11.2023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A3266D-9A84-05AF-5C33-7AE0257D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S. Halbroth Pflegedienstleitung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B6935C-0BD2-159D-3E6A-5EF1DCF0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00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F813FF-927A-78AD-EF42-88A0571F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A73247-D8B2-EFD8-4616-D936EDC08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13A74D-D427-625F-20FC-16A94D3B9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052A5-D073-4EC3-9CD8-5C79ED4FF51C}" type="datetime1">
              <a:rPr lang="de-DE" smtClean="0"/>
              <a:t>13.11.2023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32EE0-C760-D441-A9BD-5A11A2AF9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85D32B-8CD1-87CB-9DE9-B1202A9F2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A82EC4-BB4E-4167-A1B0-ABBEE67894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9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albroth@Koehler-Pflege.de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A7BEA-5FFA-131D-BDF5-05B537F39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433530"/>
            <a:ext cx="4820134" cy="1635639"/>
          </a:xfrm>
        </p:spPr>
        <p:txBody>
          <a:bodyPr anchor="t">
            <a:normAutofit/>
          </a:bodyPr>
          <a:lstStyle/>
          <a:p>
            <a:pPr algn="l"/>
            <a:r>
              <a:rPr lang="de-DE" sz="4000">
                <a:solidFill>
                  <a:schemeClr val="tx2"/>
                </a:solidFill>
              </a:rPr>
              <a:t>Tagespflege Köhler Salzgitter Gmbh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07CFC5-52C2-20CD-6226-6AAB3EE0A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3594698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de-DE" sz="2000">
              <a:solidFill>
                <a:schemeClr val="tx2"/>
              </a:solidFill>
            </a:endParaRPr>
          </a:p>
        </p:txBody>
      </p:sp>
      <p:pic>
        <p:nvPicPr>
          <p:cNvPr id="6" name="Grafik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55E13972-F081-E73B-1128-BD5A2D5AF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r="11304" b="3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pic>
        <p:nvPicPr>
          <p:cNvPr id="5" name="Grafik 4" descr="Ein Bild, das Person, Finger, Nagel, Hand enthält.&#10;&#10;Automatisch generierte Beschreibung">
            <a:extLst>
              <a:ext uri="{FF2B5EF4-FFF2-40B4-BE49-F238E27FC236}">
                <a16:creationId xmlns:a16="http://schemas.microsoft.com/office/drawing/2014/main" id="{EC06A150-09A8-17C5-23A2-C2230CEC2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r="5024" b="-4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88855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36B450-8502-66E1-2BD2-15E1A79A5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Kreativ sein können wir!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nhaltsplatzhalter 8" descr="Ein Bild, das Bild, Kunst, Zeichnung, Wand enthält.&#10;&#10;Automatisch generierte Beschreibung">
            <a:extLst>
              <a:ext uri="{FF2B5EF4-FFF2-40B4-BE49-F238E27FC236}">
                <a16:creationId xmlns:a16="http://schemas.microsoft.com/office/drawing/2014/main" id="{4334FEF8-3808-45A8-657B-CC0784B4D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01" b="1"/>
          <a:stretch/>
        </p:blipFill>
        <p:spPr>
          <a:xfrm rot="5400000" flipV="1">
            <a:off x="3730140" y="2149397"/>
            <a:ext cx="4752000" cy="356788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4DA8074-F308-2225-E05A-DAFA8D68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A57D4C-EC13-5339-5D90-CA205F0B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5181" y="6356350"/>
            <a:ext cx="2743200" cy="365125"/>
          </a:xfrm>
        </p:spPr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Inhaltsplatzhalter 4" descr="Ein Bild, das Im Haus, Wand, Mobiliar, pink enthält.&#10;&#10;Automatisch generierte Beschreibung">
            <a:extLst>
              <a:ext uri="{FF2B5EF4-FFF2-40B4-BE49-F238E27FC236}">
                <a16:creationId xmlns:a16="http://schemas.microsoft.com/office/drawing/2014/main" id="{A5848876-1415-F3D8-EA18-011CC0C0B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1" r="-2" b="-2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3" name="Grafik 12" descr="Ein Bild, das Vase, Blume, Blumendesign, Schnittblumen enthält.&#10;&#10;Automatisch generierte Beschreibung">
            <a:extLst>
              <a:ext uri="{FF2B5EF4-FFF2-40B4-BE49-F238E27FC236}">
                <a16:creationId xmlns:a16="http://schemas.microsoft.com/office/drawing/2014/main" id="{ECC1F677-D8C7-3E85-FACA-9CAB95B25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5" b="-2"/>
          <a:stretch/>
        </p:blipFill>
        <p:spPr>
          <a:xfrm rot="5400000">
            <a:off x="7477882" y="2149539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Grafik 4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2B176966-549C-4E4E-B616-9DDD166A9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" y="6309339"/>
            <a:ext cx="503107" cy="5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1D8BC-42F9-3224-671A-BA913C3C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de-DE"/>
              <a:t>Fast wie in einer Bäckerei…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672DFA-8591-FD9D-26EE-128CA5A2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74D320-3B12-5EF7-FCD1-A21BE577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11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nhaltsplatzhalter 4" descr="Ein Bild, das Essen, Snack, Mahlzeit, Waffel enthält.&#10;&#10;Automatisch generierte Beschreibung">
            <a:extLst>
              <a:ext uri="{FF2B5EF4-FFF2-40B4-BE49-F238E27FC236}">
                <a16:creationId xmlns:a16="http://schemas.microsoft.com/office/drawing/2014/main" id="{1309CB34-5EAF-B6E5-1587-C4A570E8A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7" r="1" b="36503"/>
          <a:stretch/>
        </p:blipFill>
        <p:spPr>
          <a:xfrm>
            <a:off x="6852279" y="791619"/>
            <a:ext cx="3677176" cy="1997763"/>
          </a:xfrm>
          <a:prstGeom prst="rect">
            <a:avLst/>
          </a:prstGeom>
        </p:spPr>
      </p:pic>
      <p:pic>
        <p:nvPicPr>
          <p:cNvPr id="7" name="Grafik 6" descr="Ein Bild, das Donut, Essen, Bagel, Im Haus enthält.&#10;&#10;Automatisch generierte Beschreibung">
            <a:extLst>
              <a:ext uri="{FF2B5EF4-FFF2-40B4-BE49-F238E27FC236}">
                <a16:creationId xmlns:a16="http://schemas.microsoft.com/office/drawing/2014/main" id="{0F8BE723-DCD2-EF59-35E6-9A8B7D465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4" b="33507"/>
          <a:stretch/>
        </p:blipFill>
        <p:spPr>
          <a:xfrm>
            <a:off x="3777672" y="3066000"/>
            <a:ext cx="3398982" cy="2529224"/>
          </a:xfrm>
          <a:prstGeom prst="rect">
            <a:avLst/>
          </a:prstGeom>
        </p:spPr>
      </p:pic>
      <p:pic>
        <p:nvPicPr>
          <p:cNvPr id="9" name="Grafik 8" descr="Ein Bild, das Fastfood, Snack, Essen, Im Haus enthält.&#10;&#10;Automatisch generierte Beschreibung">
            <a:extLst>
              <a:ext uri="{FF2B5EF4-FFF2-40B4-BE49-F238E27FC236}">
                <a16:creationId xmlns:a16="http://schemas.microsoft.com/office/drawing/2014/main" id="{D826399A-9713-A245-40E7-3FD596E65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" b="983"/>
          <a:stretch/>
        </p:blipFill>
        <p:spPr>
          <a:xfrm rot="16200000">
            <a:off x="8892457" y="2694855"/>
            <a:ext cx="2401158" cy="3846945"/>
          </a:xfrm>
          <a:prstGeom prst="rect">
            <a:avLst/>
          </a:prstGeom>
        </p:spPr>
      </p:pic>
      <p:pic>
        <p:nvPicPr>
          <p:cNvPr id="6" name="Grafik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CDCE15CF-1C25-5A46-3CB2-6FCBC5E3F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4484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3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67186D-A323-F597-F6E6-3BFA7C6C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Kochen können wir auch!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FEF171-EE28-B2C7-EB8C-809146F1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2760E3-4761-BCE4-D81F-DADCC72D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12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Grafik 5" descr="Ein Bild, das Person, Zeichnung, Kinderkunst, Bild enthält.&#10;&#10;Automatisch generierte Beschreibung">
            <a:extLst>
              <a:ext uri="{FF2B5EF4-FFF2-40B4-BE49-F238E27FC236}">
                <a16:creationId xmlns:a16="http://schemas.microsoft.com/office/drawing/2014/main" id="{D0F9364B-1615-8408-16F3-154A3AFD2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0" r="-1" b="18674"/>
          <a:stretch/>
        </p:blipFill>
        <p:spPr>
          <a:xfrm>
            <a:off x="8452968" y="3681459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Grafik 4" descr="Ein Bild, das Person, Schneiden, Essen, Im Haus enthält.&#10;&#10;Automatisch generierte Beschreibung">
            <a:extLst>
              <a:ext uri="{FF2B5EF4-FFF2-40B4-BE49-F238E27FC236}">
                <a16:creationId xmlns:a16="http://schemas.microsoft.com/office/drawing/2014/main" id="{55AA7374-4A91-1E9C-A3E4-0496BE499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r="1" b="2389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Inhaltsplatzhalter 3" descr="Ein Bild, das Person, Im Haus, Kochen, Kochgeschirr und Backzubehör enthält.&#10;&#10;Automatisch generierte Beschreibung">
            <a:extLst>
              <a:ext uri="{FF2B5EF4-FFF2-40B4-BE49-F238E27FC236}">
                <a16:creationId xmlns:a16="http://schemas.microsoft.com/office/drawing/2014/main" id="{2352A9F1-E183-1308-1FD1-C570041A6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2" r="-2" b="2346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8" name="Grafik 7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9CA02ECB-00F9-DDE6-6F5F-C0D21D5B5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" y="5934909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9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18CDE-2CC5-EA42-AB30-717CD271A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de-DE" sz="4100"/>
              <a:t>Behandlungspflegerische Maßnahmen</a:t>
            </a:r>
          </a:p>
        </p:txBody>
      </p:sp>
      <p:graphicFrame>
        <p:nvGraphicFramePr>
          <p:cNvPr id="16" name="Inhaltsplatzhalter 2">
            <a:extLst>
              <a:ext uri="{FF2B5EF4-FFF2-40B4-BE49-F238E27FC236}">
                <a16:creationId xmlns:a16="http://schemas.microsoft.com/office/drawing/2014/main" id="{F0F2D4FE-68A7-E41D-90D0-47FFF0AA1D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768059"/>
              </p:ext>
            </p:extLst>
          </p:nvPr>
        </p:nvGraphicFramePr>
        <p:xfrm>
          <a:off x="5526156" y="2055813"/>
          <a:ext cx="5827644" cy="4121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A2305C-3698-BA79-3B32-33884156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9FE9DA-7C5E-3204-22FC-0C3B77968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Graphic 6" descr="Arzt">
            <a:extLst>
              <a:ext uri="{FF2B5EF4-FFF2-40B4-BE49-F238E27FC236}">
                <a16:creationId xmlns:a16="http://schemas.microsoft.com/office/drawing/2014/main" id="{19960BD8-DCB7-D4A3-605E-2CDA7E992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224" y="1104523"/>
            <a:ext cx="4499571" cy="5127463"/>
          </a:xfrm>
          <a:prstGeom prst="rect">
            <a:avLst/>
          </a:prstGeom>
        </p:spPr>
      </p:pic>
      <p:pic>
        <p:nvPicPr>
          <p:cNvPr id="5" name="Grafik 4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77A4BC52-13FA-00FC-11D0-00FB1BB71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" y="5906857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07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E178D-2FAE-B604-2E98-31A397C0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Beratung &amp; Unterstützung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A4B51496-A3A7-AF7C-1373-6F44D02901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7409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37C91A-E176-74C2-00F3-0EBDFDB5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CA31B4-2B23-095C-FFCD-E8AD743C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14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Grafik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27549AA4-84C3-3F9C-225C-C2413897B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269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8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ABB7F-E3B1-F109-299B-A5E5997E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41391"/>
            <a:ext cx="5211301" cy="1616203"/>
          </a:xfrm>
        </p:spPr>
        <p:txBody>
          <a:bodyPr anchor="b">
            <a:normAutofit/>
          </a:bodyPr>
          <a:lstStyle/>
          <a:p>
            <a:r>
              <a:rPr lang="de-DE" sz="3200" dirty="0"/>
              <a:t>Ruheräume/Wohnzimmer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D37E5E-81D0-EDC7-B163-AAFD29475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533476"/>
            <a:ext cx="5211301" cy="3447832"/>
          </a:xfrm>
        </p:spPr>
        <p:txBody>
          <a:bodyPr anchor="t">
            <a:normAutofit/>
          </a:bodyPr>
          <a:lstStyle/>
          <a:p>
            <a:r>
              <a:rPr lang="de-DE" sz="2000" dirty="0"/>
              <a:t>2 separate Ruheräume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1 Wohnzimmer mit Kamin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Sessel mit verstellbarem Fuß und Kopfteil</a:t>
            </a:r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722EAD-E5C9-2564-C46C-EF182649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8806"/>
            <a:ext cx="4114800" cy="269193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592E61-4AD3-B55F-88CC-34060E02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88806"/>
            <a:ext cx="2696700" cy="269193"/>
          </a:xfrm>
        </p:spPr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Inhaltsplatzhalter 4" descr="Ein Bild, das Boden, Wand, Mobiliar, Im Haus enthält.&#10;&#10;Automatisch generierte Beschreibung">
            <a:extLst>
              <a:ext uri="{FF2B5EF4-FFF2-40B4-BE49-F238E27FC236}">
                <a16:creationId xmlns:a16="http://schemas.microsoft.com/office/drawing/2014/main" id="{806527D5-51A9-AB04-D78B-AB809DB6F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2" r="1" b="1"/>
          <a:stretch/>
        </p:blipFill>
        <p:spPr>
          <a:xfrm>
            <a:off x="20" y="-18829"/>
            <a:ext cx="5433960" cy="3455514"/>
          </a:xfrm>
          <a:prstGeom prst="rect">
            <a:avLst/>
          </a:prstGeom>
        </p:spPr>
      </p:pic>
      <p:pic>
        <p:nvPicPr>
          <p:cNvPr id="5" name="Grafik 4" descr="Ein Bild, das Im Haus, Fußboden, Gebäude, Boden enthält.&#10;&#10;Automatisch generierte Beschreibung">
            <a:extLst>
              <a:ext uri="{FF2B5EF4-FFF2-40B4-BE49-F238E27FC236}">
                <a16:creationId xmlns:a16="http://schemas.microsoft.com/office/drawing/2014/main" id="{C8D00E10-166C-34F1-58C3-5B975BC0E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r="42046"/>
          <a:stretch/>
        </p:blipFill>
        <p:spPr>
          <a:xfrm rot="5400000">
            <a:off x="993075" y="2428781"/>
            <a:ext cx="3447832" cy="5433982"/>
          </a:xfrm>
          <a:prstGeom prst="rect">
            <a:avLst/>
          </a:prstGeom>
        </p:spPr>
      </p:pic>
      <p:pic>
        <p:nvPicPr>
          <p:cNvPr id="7" name="Grafik 6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2F3264F4-7966-0732-1DD6-CF64E2A01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41" y="5934268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87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Im Haus, Wand, Inneneinrichtung, Boden enthält.&#10;&#10;Automatisch generierte Beschreibung">
            <a:extLst>
              <a:ext uri="{FF2B5EF4-FFF2-40B4-BE49-F238E27FC236}">
                <a16:creationId xmlns:a16="http://schemas.microsoft.com/office/drawing/2014/main" id="{9AB7E23C-7933-479A-3893-AD18419FD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4" r="1" b="1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7" name="Grafik 6" descr="Ein Bild, das Im Haus, Wand, Inneneinrichtung, Fußboden enthält.&#10;&#10;Automatisch generierte Beschreibung">
            <a:extLst>
              <a:ext uri="{FF2B5EF4-FFF2-40B4-BE49-F238E27FC236}">
                <a16:creationId xmlns:a16="http://schemas.microsoft.com/office/drawing/2014/main" id="{A6BF9D47-27A6-6F06-F621-AE8AB89D9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3" r="-2" b="18819"/>
          <a:stretch/>
        </p:blipFill>
        <p:spPr>
          <a:xfrm>
            <a:off x="6094041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0D332E-C981-EBE5-C414-12AF7DF0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0262"/>
            <a:ext cx="4114800" cy="277728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D98150-E96A-A45B-EF87-B8598B4C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80262"/>
            <a:ext cx="2743200" cy="277738"/>
          </a:xfrm>
        </p:spPr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Grafik 4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530B68E3-8229-27DE-4ED4-135874A91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" y="5934259"/>
            <a:ext cx="913259" cy="92373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6E252D-A1C6-726E-86D3-6725764D7921}"/>
              </a:ext>
            </a:extLst>
          </p:cNvPr>
          <p:cNvSpPr txBox="1"/>
          <p:nvPr/>
        </p:nvSpPr>
        <p:spPr>
          <a:xfrm>
            <a:off x="6222507" y="1411550"/>
            <a:ext cx="47236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In gemütlicher und ruhiger Atmosphäre können die Gäste den wohlverdienten Mittagsschlaf halten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17988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72A95-E28E-D7BE-5232-415AB39B3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2830" y="188537"/>
            <a:ext cx="6781986" cy="11634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Kosten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der Tagespflege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5BCBC3-69A5-A81F-8EC8-9679DBC1C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4237" y="2006326"/>
            <a:ext cx="9285729" cy="29265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Die Tagespflege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wird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§41 SGB XI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geregelt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Jeder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Gast /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Angehöriger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bekommt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Beratung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einen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Kostenvoranschlag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Jeder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Gast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erhält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einen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‚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Schnuppertag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 Tag 18,24€ (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Verpflegung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+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Unterkunft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nach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PG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bezahlt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Pflegekasse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die TP bis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einem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vorgegebenen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Höchstbetrag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unterschiedliche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Kostenmodelle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nach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Wohnort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Gastes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rafik 5" descr="Stapel goldfarbener Münzen">
            <a:extLst>
              <a:ext uri="{FF2B5EF4-FFF2-40B4-BE49-F238E27FC236}">
                <a16:creationId xmlns:a16="http://schemas.microsoft.com/office/drawing/2014/main" id="{85FAB9B4-F46C-EAF7-044E-42FF2B180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9656" b="-2"/>
          <a:stretch/>
        </p:blipFill>
        <p:spPr>
          <a:xfrm>
            <a:off x="687184" y="0"/>
            <a:ext cx="2676864" cy="3695306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0291153-C3AE-B8C3-A27B-AB8D0A44AEE8}"/>
              </a:ext>
            </a:extLst>
          </p:cNvPr>
          <p:cNvSpPr txBox="1"/>
          <p:nvPr/>
        </p:nvSpPr>
        <p:spPr>
          <a:xfrm>
            <a:off x="4819828" y="6279315"/>
            <a:ext cx="3016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671FD0-C93E-17FC-F37B-406B49BCF21C}"/>
              </a:ext>
            </a:extLst>
          </p:cNvPr>
          <p:cNvSpPr txBox="1"/>
          <p:nvPr/>
        </p:nvSpPr>
        <p:spPr>
          <a:xfrm>
            <a:off x="10854195" y="6279315"/>
            <a:ext cx="5464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8A82EC4-BB4E-4167-A1B0-ABBEE67894DA}" type="slidenum">
              <a:rPr lang="de-DE" sz="11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17</a:t>
            </a:fld>
            <a:endParaRPr lang="de-DE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Grafik 3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CF793194-65D8-5803-C967-65161FD09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" y="5934267"/>
            <a:ext cx="913259" cy="923731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0E39E0BE-C6EC-70DF-0405-7A889DAFD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007990"/>
              </p:ext>
            </p:extLst>
          </p:nvPr>
        </p:nvGraphicFramePr>
        <p:xfrm>
          <a:off x="556403" y="3430432"/>
          <a:ext cx="2676864" cy="2503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432">
                  <a:extLst>
                    <a:ext uri="{9D8B030D-6E8A-4147-A177-3AD203B41FA5}">
                      <a16:colId xmlns:a16="http://schemas.microsoft.com/office/drawing/2014/main" val="1319287465"/>
                    </a:ext>
                  </a:extLst>
                </a:gridCol>
                <a:gridCol w="1338432">
                  <a:extLst>
                    <a:ext uri="{9D8B030D-6E8A-4147-A177-3AD203B41FA5}">
                      <a16:colId xmlns:a16="http://schemas.microsoft.com/office/drawing/2014/main" val="859434421"/>
                    </a:ext>
                  </a:extLst>
                </a:gridCol>
              </a:tblGrid>
              <a:tr h="372751">
                <a:tc>
                  <a:txBody>
                    <a:bodyPr/>
                    <a:lstStyle/>
                    <a:p>
                      <a:r>
                        <a:rPr lang="de-DE" dirty="0"/>
                        <a:t>Pflegegrad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Anspruchshöhe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17732"/>
                  </a:ext>
                </a:extLst>
              </a:tr>
              <a:tr h="372751">
                <a:tc>
                  <a:txBody>
                    <a:bodyPr/>
                    <a:lstStyle/>
                    <a:p>
                      <a:r>
                        <a:rPr lang="de-DE" dirty="0"/>
                        <a:t>PG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005909"/>
                  </a:ext>
                </a:extLst>
              </a:tr>
              <a:tr h="372751">
                <a:tc>
                  <a:txBody>
                    <a:bodyPr/>
                    <a:lstStyle/>
                    <a:p>
                      <a:r>
                        <a:rPr lang="de-DE" dirty="0"/>
                        <a:t>PG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698€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273222"/>
                  </a:ext>
                </a:extLst>
              </a:tr>
              <a:tr h="372751">
                <a:tc>
                  <a:txBody>
                    <a:bodyPr/>
                    <a:lstStyle/>
                    <a:p>
                      <a:r>
                        <a:rPr lang="de-DE" dirty="0"/>
                        <a:t>PG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1.298€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12023"/>
                  </a:ext>
                </a:extLst>
              </a:tr>
              <a:tr h="372751">
                <a:tc>
                  <a:txBody>
                    <a:bodyPr/>
                    <a:lstStyle/>
                    <a:p>
                      <a:r>
                        <a:rPr lang="de-DE" dirty="0"/>
                        <a:t>PG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1.612€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444473"/>
                  </a:ext>
                </a:extLst>
              </a:tr>
              <a:tr h="372751">
                <a:tc>
                  <a:txBody>
                    <a:bodyPr/>
                    <a:lstStyle/>
                    <a:p>
                      <a:r>
                        <a:rPr lang="de-DE" dirty="0"/>
                        <a:t>PG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1.995€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26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641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, die ein blaues Telefon hält">
            <a:extLst>
              <a:ext uri="{FF2B5EF4-FFF2-40B4-BE49-F238E27FC236}">
                <a16:creationId xmlns:a16="http://schemas.microsoft.com/office/drawing/2014/main" id="{9F345FC7-033E-568E-C87D-30D033B7F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833F1EC-9D97-E26A-BC06-418DD2CA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53" y="1609561"/>
            <a:ext cx="4338864" cy="204803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900" dirty="0" err="1"/>
              <a:t>Haben</a:t>
            </a:r>
            <a:r>
              <a:rPr lang="en-US" sz="2900" dirty="0"/>
              <a:t> Sie </a:t>
            </a:r>
            <a:r>
              <a:rPr lang="en-US" sz="2900" dirty="0" err="1"/>
              <a:t>noch</a:t>
            </a:r>
            <a:r>
              <a:rPr lang="en-US" sz="2900" dirty="0"/>
              <a:t> </a:t>
            </a:r>
            <a:r>
              <a:rPr lang="en-US" sz="2900" dirty="0" err="1"/>
              <a:t>Fragen</a:t>
            </a:r>
            <a:r>
              <a:rPr lang="en-US" sz="2900" dirty="0"/>
              <a:t>?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 err="1"/>
              <a:t>Telefonnummer</a:t>
            </a:r>
            <a:r>
              <a:rPr lang="en-US" sz="2900" dirty="0"/>
              <a:t>: </a:t>
            </a:r>
            <a:br>
              <a:rPr lang="en-US" sz="2900" dirty="0"/>
            </a:br>
            <a:r>
              <a:rPr lang="en-US" sz="2900" dirty="0"/>
              <a:t>05341 8715030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Email : </a:t>
            </a:r>
            <a:r>
              <a:rPr lang="en-US" sz="2900" dirty="0">
                <a:hlinkClick r:id="rId3"/>
              </a:rPr>
              <a:t>Halbroth@Koehler-Pflege.de</a:t>
            </a:r>
            <a:r>
              <a:rPr lang="en-US" sz="2900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FB1D6D-5918-5D4C-5FF3-FE0E2748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8EC066-AF7C-BB2C-BC83-99537D1F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18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18144D-F7CC-5D89-6317-8DDD0F22A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9" y="5937424"/>
            <a:ext cx="91447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80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B47E7-85F0-E833-D0B2-89EBDA85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de-DE" sz="4000"/>
              <a:t>Informationen zum Unternehmen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4BC4DE-0494-CA7C-59B8-C98ECA410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Seit über 30 Jahren Köhler!</a:t>
            </a:r>
          </a:p>
          <a:p>
            <a:r>
              <a:rPr lang="de-DE" sz="2000" dirty="0"/>
              <a:t>Pflegedienst Salzgitter &amp; Peine</a:t>
            </a:r>
          </a:p>
          <a:p>
            <a:r>
              <a:rPr lang="de-DE" sz="2000" dirty="0"/>
              <a:t>Kurzzeitpflege Salzgitter &amp; Peine</a:t>
            </a:r>
          </a:p>
          <a:p>
            <a:r>
              <a:rPr lang="de-DE" sz="2000" dirty="0"/>
              <a:t>Tagespflege Salzgitter</a:t>
            </a:r>
          </a:p>
          <a:p>
            <a:r>
              <a:rPr lang="de-DE" sz="2000" dirty="0"/>
              <a:t>„Essen auf Rädern“-Service</a:t>
            </a:r>
          </a:p>
          <a:p>
            <a:r>
              <a:rPr lang="de-DE" sz="2000" dirty="0"/>
              <a:t>Haus &amp; Garten</a:t>
            </a:r>
          </a:p>
          <a:p>
            <a:r>
              <a:rPr lang="de-DE" sz="2000" dirty="0"/>
              <a:t>Alltagsbegleitung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AFCB69-4339-0236-B7F2-A8116109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DE85C0-5892-2924-2A6C-92D8EF24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D5855-7BFF-1AED-7629-2C97B9D6C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3" r="12183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8" name="Grafik 7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394B9D87-36BC-6ECB-2E89-C68AB079E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" y="5894484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Lavendel-Badebomben">
            <a:extLst>
              <a:ext uri="{FF2B5EF4-FFF2-40B4-BE49-F238E27FC236}">
                <a16:creationId xmlns:a16="http://schemas.microsoft.com/office/drawing/2014/main" id="{5A3D739B-4B9F-1EB9-40A2-1ED6CFA20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3907259" y="0"/>
            <a:ext cx="966965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CC4E86-F7B8-4DED-B0F7-E9244DA5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71851"/>
            <a:ext cx="3826276" cy="4104421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dirty="0"/>
              <a:t>„Die Tage in der Tagespflege werden unsere Gäste aus dem Alltag holen und zum Highlight der Woche werden!“</a:t>
            </a:r>
            <a:br>
              <a:rPr lang="de-DE" sz="4000" dirty="0"/>
            </a:br>
            <a:endParaRPr lang="de-DE" sz="4000" dirty="0"/>
          </a:p>
        </p:txBody>
      </p:sp>
      <p:pic>
        <p:nvPicPr>
          <p:cNvPr id="6" name="Inhaltsplatzhalter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C6EA6B9C-60E9-C22E-65B7-C29695319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7740"/>
            <a:ext cx="952106" cy="90025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253E7A-2731-A55A-4FCD-2F4E1132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86BDE1-E731-4E1E-3A2E-B2ED3E67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211" y="6356350"/>
            <a:ext cx="2743200" cy="365125"/>
          </a:xfrm>
        </p:spPr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83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AC20AA-0A70-0F45-CD65-ADD04E63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de-DE"/>
              <a:t>Was bietet die Tagespflege Köhler?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AF4A42F6-7E47-3FC7-80F8-DAE519888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276936"/>
              </p:ext>
            </p:extLst>
          </p:nvPr>
        </p:nvGraphicFramePr>
        <p:xfrm>
          <a:off x="838200" y="2333297"/>
          <a:ext cx="4619621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506A57F-F65B-EC64-ECA0-104F17F7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5CA7E5-CD98-4BCE-0A52-EE2208C1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Grafik 6" descr="Ein Bild, das Person, Tisch, Kleidung, Kunst enthält.&#10;&#10;Automatisch generierte Beschreibung">
            <a:extLst>
              <a:ext uri="{FF2B5EF4-FFF2-40B4-BE49-F238E27FC236}">
                <a16:creationId xmlns:a16="http://schemas.microsoft.com/office/drawing/2014/main" id="{9D8DAA42-C6C5-44E2-D969-EC418BF398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r="1127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C7B31B6B-84CC-7F91-2B16-3055647C2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" y="5894484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56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4FE95-DEAB-B3B7-280C-6E992A2B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1" cy="2170031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				</a:t>
            </a:r>
            <a:r>
              <a:rPr lang="de-DE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Fahrservice</a:t>
            </a:r>
          </a:p>
        </p:txBody>
      </p:sp>
      <p:graphicFrame>
        <p:nvGraphicFramePr>
          <p:cNvPr id="29" name="Inhaltsplatzhalter 2">
            <a:extLst>
              <a:ext uri="{FF2B5EF4-FFF2-40B4-BE49-F238E27FC236}">
                <a16:creationId xmlns:a16="http://schemas.microsoft.com/office/drawing/2014/main" id="{0430F2C7-94AD-A568-A596-5CA7939A5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99386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A4E629-52B0-4CB9-9677-11C00707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329B8E-6600-5547-1E5A-73B9A325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Grafik 4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95471397-24FB-174F-E333-B74D18F075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" y="5926924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2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Essen, Snack, Mahlzeit, Waffel enthält.&#10;&#10;Automatisch generierte Beschreibung">
            <a:extLst>
              <a:ext uri="{FF2B5EF4-FFF2-40B4-BE49-F238E27FC236}">
                <a16:creationId xmlns:a16="http://schemas.microsoft.com/office/drawing/2014/main" id="{FED75F67-4809-8565-7605-0ABB55208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1" b="22806"/>
          <a:stretch/>
        </p:blipFill>
        <p:spPr>
          <a:xfrm rot="21600000">
            <a:off x="680483" y="1442301"/>
            <a:ext cx="2931299" cy="37330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14DF7F-5D4D-37FF-77E6-7673D856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396" y="470443"/>
            <a:ext cx="4019107" cy="1292027"/>
          </a:xfrm>
        </p:spPr>
        <p:txBody>
          <a:bodyPr anchor="b">
            <a:normAutofit/>
          </a:bodyPr>
          <a:lstStyle/>
          <a:p>
            <a:pPr algn="ctr"/>
            <a: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Mahlzeiten</a:t>
            </a:r>
            <a:r>
              <a:rPr lang="de-DE" sz="2800" b="1" dirty="0">
                <a:solidFill>
                  <a:srgbClr val="595959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DC3696-6D4B-B1E2-5626-5F1A5E292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517" y="2037961"/>
            <a:ext cx="3976577" cy="3137355"/>
          </a:xfrm>
        </p:spPr>
        <p:txBody>
          <a:bodyPr anchor="t">
            <a:normAutofit/>
          </a:bodyPr>
          <a:lstStyle/>
          <a:p>
            <a:pPr algn="ctr"/>
            <a:r>
              <a:rPr lang="de-DE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Frühstücksangebot  in Form eines kleinen Buffets</a:t>
            </a:r>
          </a:p>
          <a:p>
            <a:pPr algn="ctr"/>
            <a:r>
              <a:rPr lang="de-DE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Zwischenmahlzeiten nach Wahl (z.B. Obst, Gemüse, Joghurt)</a:t>
            </a:r>
          </a:p>
          <a:p>
            <a:pPr algn="ctr"/>
            <a:r>
              <a:rPr lang="de-DE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Mittagessen (Auswahl zwischen 2 Gerichten) &amp; Dessert</a:t>
            </a:r>
          </a:p>
          <a:p>
            <a:pPr algn="ctr"/>
            <a:r>
              <a:rPr lang="de-DE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Kaffee &amp; Kuchen oder Kekse</a:t>
            </a:r>
          </a:p>
          <a:p>
            <a:pPr algn="ctr"/>
            <a:endParaRPr lang="de-DE" sz="13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13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1x in der Woche kochen wir mit unseren Gästen zusammen!</a:t>
            </a:r>
          </a:p>
          <a:p>
            <a:pPr marL="0" indent="0" algn="ctr">
              <a:buNone/>
            </a:pPr>
            <a:r>
              <a:rPr lang="de-DE" sz="13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1x in der Woche backen wir mit unseren Gästen zusammen!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A89C6D-A8C1-D1D9-3D51-7C49231D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4B9C38-5AC9-0E3F-9AA1-EBE9FAEC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Grafik 12" descr="Ein Bild, das Essen, Frucht, Milchprodukte, Snack enthält.&#10;&#10;Automatisch generierte Beschreibung">
            <a:extLst>
              <a:ext uri="{FF2B5EF4-FFF2-40B4-BE49-F238E27FC236}">
                <a16:creationId xmlns:a16="http://schemas.microsoft.com/office/drawing/2014/main" id="{8D252102-1F0D-60D9-830B-D6E1A3DF1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8" r="1" b="20628"/>
          <a:stretch/>
        </p:blipFill>
        <p:spPr>
          <a:xfrm rot="21600000">
            <a:off x="8606117" y="1442300"/>
            <a:ext cx="2905400" cy="3733016"/>
          </a:xfrm>
          <a:prstGeom prst="rect">
            <a:avLst/>
          </a:prstGeom>
        </p:spPr>
      </p:pic>
      <p:pic>
        <p:nvPicPr>
          <p:cNvPr id="6" name="Grafik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34214C73-FA11-D1B0-1A2C-A93BC9767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1816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84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F4842-627E-7D1F-F043-3FC4767F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de-DE" sz="4800"/>
              <a:t>Abwechslungsreiche Betreuungsangebote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907E1A22-8829-2E47-47F4-09861FC3E8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295460"/>
              </p:ext>
            </p:extLst>
          </p:nvPr>
        </p:nvGraphicFramePr>
        <p:xfrm>
          <a:off x="838200" y="1512606"/>
          <a:ext cx="10515600" cy="5042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D37CBC-0386-B310-C2E7-E71D0B0E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14444"/>
            <a:ext cx="4114800" cy="24355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16F94C-569B-30D1-D2D2-A09ED6DB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75756"/>
            <a:ext cx="2743200" cy="45719"/>
          </a:xfrm>
        </p:spPr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Grafik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44C46B6D-9C86-C8F4-238B-6CB47115C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268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88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2A984-7F24-E922-35BA-13E6B617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de-DE" dirty="0"/>
              <a:t>Momente &amp; Erinnerungen schaffen!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C57D9-2D7D-C506-6718-B7A0B13E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S. Halbroth Pflegedienstleitung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13D68E-A18B-77B8-97CA-E88ACFF4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2EC4-BB4E-4167-A1B0-ABBEE67894DA}" type="slidenum">
              <a:rPr lang="de-DE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fld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Grafik 6" descr="Ein Bild, das Schuhwerk, Im Haus, Person, Boden enthält.&#10;&#10;Automatisch generierte Beschreibung">
            <a:extLst>
              <a:ext uri="{FF2B5EF4-FFF2-40B4-BE49-F238E27FC236}">
                <a16:creationId xmlns:a16="http://schemas.microsoft.com/office/drawing/2014/main" id="{E0C92451-F985-E652-C6AE-0F05FD74F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b="24623"/>
          <a:stretch/>
        </p:blipFill>
        <p:spPr>
          <a:xfrm>
            <a:off x="4286772" y="161750"/>
            <a:ext cx="4133840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25" name="Inhaltsplatzhalter 24" descr="Ein Bild, das draußen, Person, Himmel, Wasser enthält.&#10;&#10;Automatisch generierte Beschreibung">
            <a:extLst>
              <a:ext uri="{FF2B5EF4-FFF2-40B4-BE49-F238E27FC236}">
                <a16:creationId xmlns:a16="http://schemas.microsoft.com/office/drawing/2014/main" id="{125EA809-5794-92D5-263C-DCCBDA655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r="3" b="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9" name="Grafik 8" descr="Ein Bild, das draußen, Gras, Himmel, Baum enthält.&#10;&#10;Automatisch generierte Beschreibung">
            <a:extLst>
              <a:ext uri="{FF2B5EF4-FFF2-40B4-BE49-F238E27FC236}">
                <a16:creationId xmlns:a16="http://schemas.microsoft.com/office/drawing/2014/main" id="{472DF3B0-747B-0125-A9F7-1CCBDBCA8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r="13017" b="-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6" name="Grafik 5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C148C240-7E26-E5B6-E1EE-ABA912F69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693" y="5894484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93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B0028-E105-178E-31BD-F8BC433E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741"/>
            <a:ext cx="3999971" cy="16907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 kern="1200" dirty="0" err="1">
                <a:latin typeface="+mj-lt"/>
                <a:ea typeface="+mj-ea"/>
                <a:cs typeface="+mj-cs"/>
              </a:rPr>
              <a:t>Oktoberfestwoche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! 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555CD70-6DAB-50AA-EEBD-745535DD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475"/>
            <a:ext cx="3999971" cy="3721829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EA4EC1-83D7-8349-BD0F-81003029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S. Halbroth </a:t>
            </a:r>
            <a:r>
              <a:rPr lang="en-US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Pflegedienstleitung</a:t>
            </a:r>
            <a:endParaRPr lang="en-US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E1E91B-E7C5-0408-5008-23677A6A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8A82EC4-BB4E-4167-A1B0-ABBEE67894DA}" type="slidenum"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Grafik 4" descr="Ein Bild, das Kleidung, Person, Wand, Lächeln enthält.&#10;&#10;Automatisch generierte Beschreibung">
            <a:extLst>
              <a:ext uri="{FF2B5EF4-FFF2-40B4-BE49-F238E27FC236}">
                <a16:creationId xmlns:a16="http://schemas.microsoft.com/office/drawing/2014/main" id="{C8D235C0-6D49-E153-D7F1-66A6CB33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0" r="1" b="10047"/>
          <a:stretch/>
        </p:blipFill>
        <p:spPr>
          <a:xfrm flipH="1">
            <a:off x="651457" y="2466810"/>
            <a:ext cx="2561147" cy="2147652"/>
          </a:xfrm>
          <a:prstGeom prst="rect">
            <a:avLst/>
          </a:prstGeom>
        </p:spPr>
      </p:pic>
      <p:pic>
        <p:nvPicPr>
          <p:cNvPr id="4" name="Inhaltsplatzhalter 3" descr="Ein Bild, das Snack, Backwaren, Bagel, Donut enthält.&#10;&#10;Automatisch generierte Beschreibung">
            <a:extLst>
              <a:ext uri="{FF2B5EF4-FFF2-40B4-BE49-F238E27FC236}">
                <a16:creationId xmlns:a16="http://schemas.microsoft.com/office/drawing/2014/main" id="{76195FB0-27F5-0840-ED3F-894D79E95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9" r="5" b="19231"/>
          <a:stretch/>
        </p:blipFill>
        <p:spPr>
          <a:xfrm flipH="1">
            <a:off x="8540494" y="1188434"/>
            <a:ext cx="3325118" cy="1757995"/>
          </a:xfrm>
          <a:prstGeom prst="rect">
            <a:avLst/>
          </a:prstGeom>
        </p:spPr>
      </p:pic>
      <p:pic>
        <p:nvPicPr>
          <p:cNvPr id="9" name="Inhaltsplatzhalter 8" descr="Ein Bild, das Kleidung, Person, Menschliches Gesicht, Schuhwerk enthält.&#10;&#10;Automatisch generierte Beschreibung">
            <a:extLst>
              <a:ext uri="{FF2B5EF4-FFF2-40B4-BE49-F238E27FC236}">
                <a16:creationId xmlns:a16="http://schemas.microsoft.com/office/drawing/2014/main" id="{E2888EFD-F322-BD94-A9D4-3F36A1CC3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r="2" b="26445"/>
          <a:stretch/>
        </p:blipFill>
        <p:spPr>
          <a:xfrm>
            <a:off x="4918227" y="384146"/>
            <a:ext cx="3442961" cy="2952943"/>
          </a:xfrm>
          <a:prstGeom prst="rect">
            <a:avLst/>
          </a:prstGeom>
        </p:spPr>
      </p:pic>
      <p:pic>
        <p:nvPicPr>
          <p:cNvPr id="10" name="Grafik 9" descr="Ein Bild, das Person, Kleidung, Schuhwerk, Handwerker enthält.&#10;&#10;Automatisch generierte Beschreibung">
            <a:extLst>
              <a:ext uri="{FF2B5EF4-FFF2-40B4-BE49-F238E27FC236}">
                <a16:creationId xmlns:a16="http://schemas.microsoft.com/office/drawing/2014/main" id="{3AB9EF98-D74E-75DB-2A33-C909765DBC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1" r="4" b="15871"/>
          <a:stretch/>
        </p:blipFill>
        <p:spPr>
          <a:xfrm>
            <a:off x="4022790" y="3489955"/>
            <a:ext cx="2906140" cy="2906179"/>
          </a:xfrm>
          <a:prstGeom prst="rect">
            <a:avLst/>
          </a:prstGeom>
        </p:spPr>
      </p:pic>
      <p:pic>
        <p:nvPicPr>
          <p:cNvPr id="8" name="Grafik 7" descr="Ein Bild, das Kinderkunst, Handschrift, Kunst, Muster enthält.&#10;&#10;Automatisch generierte Beschreibung">
            <a:extLst>
              <a:ext uri="{FF2B5EF4-FFF2-40B4-BE49-F238E27FC236}">
                <a16:creationId xmlns:a16="http://schemas.microsoft.com/office/drawing/2014/main" id="{6EE12C6A-7D4D-326D-8451-78AEA1836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7222"/>
          <a:stretch/>
        </p:blipFill>
        <p:spPr>
          <a:xfrm>
            <a:off x="8531691" y="3626629"/>
            <a:ext cx="2438174" cy="2551170"/>
          </a:xfrm>
          <a:prstGeom prst="rect">
            <a:avLst/>
          </a:prstGeom>
        </p:spPr>
      </p:pic>
      <p:pic>
        <p:nvPicPr>
          <p:cNvPr id="11" name="Grafik 10" descr="Ein Bild, das Grafiken, Design enthält.&#10;&#10;Automatisch generierte Beschreibung">
            <a:extLst>
              <a:ext uri="{FF2B5EF4-FFF2-40B4-BE49-F238E27FC236}">
                <a16:creationId xmlns:a16="http://schemas.microsoft.com/office/drawing/2014/main" id="{62E9A300-14F0-6F5E-A4AC-8BF79391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4484"/>
            <a:ext cx="913259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3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513</Words>
  <Application>Microsoft Office PowerPoint</Application>
  <PresentationFormat>Breitbild</PresentationFormat>
  <Paragraphs>123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</vt:lpstr>
      <vt:lpstr>Tagespflege Köhler Salzgitter Gmbh</vt:lpstr>
      <vt:lpstr>Informationen zum Unternehmen</vt:lpstr>
      <vt:lpstr>„Die Tage in der Tagespflege werden unsere Gäste aus dem Alltag holen und zum Highlight der Woche werden!“ </vt:lpstr>
      <vt:lpstr>Was bietet die Tagespflege Köhler?</vt:lpstr>
      <vt:lpstr>    Fahrservice</vt:lpstr>
      <vt:lpstr>Mahlzeiten </vt:lpstr>
      <vt:lpstr>Abwechslungsreiche Betreuungsangebote</vt:lpstr>
      <vt:lpstr>Momente &amp; Erinnerungen schaffen!</vt:lpstr>
      <vt:lpstr>Oktoberfestwoche! </vt:lpstr>
      <vt:lpstr>Kreativ sein können wir!</vt:lpstr>
      <vt:lpstr>Fast wie in einer Bäckerei…</vt:lpstr>
      <vt:lpstr>Kochen können wir auch!</vt:lpstr>
      <vt:lpstr>Behandlungspflegerische Maßnahmen</vt:lpstr>
      <vt:lpstr>Beratung &amp; Unterstützung</vt:lpstr>
      <vt:lpstr>Ruheräume/Wohnzimmer</vt:lpstr>
      <vt:lpstr>PowerPoint-Präsentation</vt:lpstr>
      <vt:lpstr>Kosten der Tagespflege</vt:lpstr>
      <vt:lpstr>Haben Sie noch Fragen?  Telefonnummer:  05341 8715030  Email : Halbroth@Koehler-Pflege.de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Tagespflege Köhler Gmbh</dc:title>
  <dc:creator>Sina Halbroth</dc:creator>
  <cp:lastModifiedBy>Sebastian Köhler</cp:lastModifiedBy>
  <cp:revision>8</cp:revision>
  <dcterms:created xsi:type="dcterms:W3CDTF">2023-11-07T08:28:41Z</dcterms:created>
  <dcterms:modified xsi:type="dcterms:W3CDTF">2023-11-13T13:16:51Z</dcterms:modified>
</cp:coreProperties>
</file>