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72" r:id="rId2"/>
    <p:sldMasterId id="2147483696" r:id="rId3"/>
    <p:sldMasterId id="2147483733" r:id="rId4"/>
    <p:sldMasterId id="2147483750" r:id="rId5"/>
  </p:sldMasterIdLst>
  <p:notesMasterIdLst>
    <p:notesMasterId r:id="rId13"/>
  </p:notesMasterIdLst>
  <p:handoutMasterIdLst>
    <p:handoutMasterId r:id="rId14"/>
  </p:handoutMasterIdLst>
  <p:sldIdLst>
    <p:sldId id="295" r:id="rId6"/>
    <p:sldId id="503" r:id="rId7"/>
    <p:sldId id="506" r:id="rId8"/>
    <p:sldId id="489" r:id="rId9"/>
    <p:sldId id="500" r:id="rId10"/>
    <p:sldId id="457" r:id="rId11"/>
    <p:sldId id="294" r:id="rId12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6">
          <p15:clr>
            <a:srgbClr val="A4A3A4"/>
          </p15:clr>
        </p15:guide>
        <p15:guide id="2" pos="5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2"/>
    <a:srgbClr val="D0D8E8"/>
    <a:srgbClr val="379736"/>
    <a:srgbClr val="000000"/>
    <a:srgbClr val="E6AE45"/>
    <a:srgbClr val="589655"/>
    <a:srgbClr val="717676"/>
    <a:srgbClr val="E9EDF4"/>
    <a:srgbClr val="499486"/>
    <a:srgbClr val="D45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3" autoAdjust="0"/>
    <p:restoredTop sz="94660"/>
  </p:normalViewPr>
  <p:slideViewPr>
    <p:cSldViewPr snapToGrid="0" snapToObjects="1" showGuides="1">
      <p:cViewPr varScale="1">
        <p:scale>
          <a:sx n="67" d="100"/>
          <a:sy n="67" d="100"/>
        </p:scale>
        <p:origin x="1420" y="44"/>
      </p:cViewPr>
      <p:guideLst>
        <p:guide orient="horz" pos="706"/>
        <p:guide pos="56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94" y="-102"/>
      </p:cViewPr>
      <p:guideLst>
        <p:guide orient="horz" pos="3223"/>
        <p:guide pos="223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960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011FE1FA-CA39-E14C-9E68-08517643F105}" type="datetimeFigureOut">
              <a:rPr lang="de-DE" smtClean="0"/>
              <a:t>14.04.2021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289B7F34-11A7-D14C-BD3E-C1C4D7FBCDB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880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09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64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22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-58615" y="-97692"/>
            <a:ext cx="9352410" cy="6955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149415" y="122252"/>
            <a:ext cx="8835832" cy="65812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ine Ecke des Rechtecks abrunden 6"/>
          <p:cNvSpPr/>
          <p:nvPr userDrawn="1"/>
        </p:nvSpPr>
        <p:spPr>
          <a:xfrm>
            <a:off x="149415" y="122252"/>
            <a:ext cx="8835832" cy="6581235"/>
          </a:xfrm>
          <a:prstGeom prst="round1Rect">
            <a:avLst/>
          </a:prstGeom>
          <a:solidFill>
            <a:srgbClr val="006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67B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3135630"/>
            <a:ext cx="7772400" cy="97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2400" y="380197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Bild 5" descr="Signe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1" y="534988"/>
            <a:ext cx="2402115" cy="20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Hochformat)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5483" y="974725"/>
            <a:ext cx="8616679" cy="6955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294529" y="1540433"/>
            <a:ext cx="5595472" cy="465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defRPr sz="1800"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800">
                <a:latin typeface="Trebuchet MS"/>
                <a:cs typeface="Trebuchet MS"/>
              </a:defRPr>
            </a:lvl4pPr>
            <a:lvl5pPr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 dirty="0"/>
              <a:t>Hier steht entweder die Bildbeschreibung oder aber ein Text zu dem Bild.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43918" y="1682367"/>
            <a:ext cx="2778785" cy="451364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3160" y="284895"/>
            <a:ext cx="5565188" cy="188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176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(Hochformat),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5483" y="974725"/>
            <a:ext cx="8616679" cy="6955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1104" y="1540433"/>
            <a:ext cx="5727893" cy="4655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800"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800">
                <a:latin typeface="Trebuchet MS"/>
                <a:cs typeface="Trebuchet MS"/>
              </a:defRPr>
            </a:lvl4pPr>
            <a:lvl5pPr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 dirty="0"/>
              <a:t>Hier steht entweder die Bildbeschreibung oder aber ein Text zu dem Bild.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6142325" y="1682382"/>
            <a:ext cx="2747676" cy="451364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871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-58615" y="-97692"/>
            <a:ext cx="9352410" cy="6955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49415" y="122252"/>
            <a:ext cx="8835832" cy="65812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ine Ecke des Rechtecks abrunden 6"/>
          <p:cNvSpPr/>
          <p:nvPr userDrawn="1"/>
        </p:nvSpPr>
        <p:spPr>
          <a:xfrm>
            <a:off x="149415" y="122252"/>
            <a:ext cx="8835832" cy="6581235"/>
          </a:xfrm>
          <a:prstGeom prst="round1Rect">
            <a:avLst/>
          </a:prstGeom>
          <a:solidFill>
            <a:srgbClr val="006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67B2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3074515"/>
            <a:ext cx="7772400" cy="6609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3600" b="1" i="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de-DE" dirty="0"/>
              <a:t>VIELEN DANK FÜR </a:t>
            </a:r>
            <a:br>
              <a:rPr lang="de-DE" dirty="0"/>
            </a:br>
            <a:r>
              <a:rPr lang="de-DE" dirty="0"/>
              <a:t>IHRE AUFMERKSAMKEIT.</a:t>
            </a:r>
          </a:p>
        </p:txBody>
      </p:sp>
      <p:pic>
        <p:nvPicPr>
          <p:cNvPr id="9" name="Bild 8" descr="Signe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1" y="534988"/>
            <a:ext cx="2402115" cy="20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8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32AD5EE-5218-1649-9E87-643FE05F35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7128B6F-C02A-534E-958D-D4582E26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951279"/>
            <a:ext cx="8229600" cy="607219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400" y="951279"/>
            <a:ext cx="8229600" cy="607219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12D654-3A1E-624F-9F34-ACAC85FB1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401" y="1934400"/>
            <a:ext cx="8229599" cy="419435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649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1988841"/>
            <a:ext cx="7488832" cy="1440160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429000"/>
            <a:ext cx="7488832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D2F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</a:t>
            </a:r>
          </a:p>
        </p:txBody>
      </p:sp>
      <p:pic>
        <p:nvPicPr>
          <p:cNvPr id="8" name="Grafik 7" descr="vhs_RGB_BAS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27984" y="404928"/>
            <a:ext cx="3753377" cy="864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27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908720"/>
            <a:ext cx="9144000" cy="54006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1268760"/>
            <a:ext cx="7776864" cy="576064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Hier steht eine 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568" y="2996952"/>
            <a:ext cx="7776864" cy="3168352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Fließtext oder bei klick auf das Entsprechende Bild: Tabelle, Diagramm oder über das Menü Einfügen – Objekt: </a:t>
            </a:r>
            <a:r>
              <a:rPr lang="de-DE" dirty="0" err="1"/>
              <a:t>Excelimport</a:t>
            </a:r>
            <a:endParaRPr lang="de-DE" dirty="0"/>
          </a:p>
        </p:txBody>
      </p:sp>
      <p:pic>
        <p:nvPicPr>
          <p:cNvPr id="10" name="Grafik 9" descr="vhs_RGB_BAS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184529"/>
            <a:ext cx="2520280" cy="580175"/>
          </a:xfrm>
          <a:prstGeom prst="rect">
            <a:avLst/>
          </a:prstGeom>
        </p:spPr>
      </p:pic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12372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309320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19872" y="6309320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844675"/>
            <a:ext cx="7775575" cy="504825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 dirty="0"/>
              <a:t>Eventuell auch eine Subheadline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2349500"/>
            <a:ext cx="7775575" cy="6477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de-DE" sz="2000" b="1" dirty="0"/>
              <a:t>Einleitung</a:t>
            </a:r>
          </a:p>
        </p:txBody>
      </p:sp>
    </p:spTree>
    <p:extLst>
      <p:ext uri="{BB962C8B-B14F-4D97-AF65-F5344CB8AC3E}">
        <p14:creationId xmlns:p14="http://schemas.microsoft.com/office/powerpoint/2010/main" val="379438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_Tex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908720"/>
            <a:ext cx="9144000" cy="54006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1268760"/>
            <a:ext cx="7776864" cy="576064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Hier steht eine 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568" y="2996952"/>
            <a:ext cx="7776864" cy="3168352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None/>
              <a:defRPr sz="1800" b="0" baseline="0">
                <a:latin typeface="+mn-lt"/>
              </a:defRPr>
            </a:lvl1pPr>
            <a:lvl2pPr marL="182563" indent="-182563">
              <a:buFont typeface="Arial" pitchFamily="34" charset="0"/>
              <a:buChar char="•"/>
              <a:defRPr sz="1800" baseline="0"/>
            </a:lvl2pPr>
            <a:lvl3pPr marL="0" indent="0">
              <a:buNone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Erste Ebene: Fließtext</a:t>
            </a:r>
          </a:p>
          <a:p>
            <a:pPr lvl="1"/>
            <a:r>
              <a:rPr lang="de-DE" dirty="0"/>
              <a:t>Zweite Ebene: Aufzählung</a:t>
            </a:r>
          </a:p>
        </p:txBody>
      </p:sp>
      <p:pic>
        <p:nvPicPr>
          <p:cNvPr id="10" name="Grafik 9" descr="vhs_RGB_BAS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184529"/>
            <a:ext cx="2520280" cy="580175"/>
          </a:xfrm>
          <a:prstGeom prst="rect">
            <a:avLst/>
          </a:prstGeom>
        </p:spPr>
      </p:pic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12372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309320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11960" y="6309320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844675"/>
            <a:ext cx="7775575" cy="504825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 dirty="0"/>
              <a:t>Eventuell auch eine Subheadline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2349500"/>
            <a:ext cx="7775575" cy="6477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de-DE" sz="2000" b="1" dirty="0"/>
              <a:t>Einleitung</a:t>
            </a:r>
          </a:p>
        </p:txBody>
      </p:sp>
    </p:spTree>
    <p:extLst>
      <p:ext uri="{BB962C8B-B14F-4D97-AF65-F5344CB8AC3E}">
        <p14:creationId xmlns:p14="http://schemas.microsoft.com/office/powerpoint/2010/main" val="4149748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sch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908720"/>
            <a:ext cx="9144000" cy="54006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568" y="2708920"/>
            <a:ext cx="7776864" cy="1440160"/>
          </a:xfrm>
        </p:spPr>
        <p:txBody>
          <a:bodyPr>
            <a:normAutofit/>
          </a:bodyPr>
          <a:lstStyle>
            <a:lvl1pPr marL="0" indent="0" algn="ctr">
              <a:buFont typeface="Arial" pitchFamily="34" charset="0"/>
              <a:buNone/>
              <a:defRPr sz="1800" b="0" baseline="0">
                <a:latin typeface="+mn-lt"/>
              </a:defRPr>
            </a:lvl1pPr>
            <a:lvl2pPr marL="182563" indent="-182563" algn="ctr">
              <a:buFont typeface="Arial" pitchFamily="34" charset="0"/>
              <a:buNone/>
              <a:defRPr sz="1800" baseline="0"/>
            </a:lvl2pPr>
            <a:lvl3pPr marL="0" indent="0">
              <a:buNone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Abschiedstext</a:t>
            </a:r>
          </a:p>
        </p:txBody>
      </p:sp>
      <p:pic>
        <p:nvPicPr>
          <p:cNvPr id="10" name="Grafik 9" descr="vhs_RGB_BAS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184529"/>
            <a:ext cx="2520280" cy="580175"/>
          </a:xfrm>
          <a:prstGeom prst="rect">
            <a:avLst/>
          </a:prstGeom>
        </p:spPr>
      </p:pic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12372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309320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11960" y="630932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38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908720"/>
            <a:ext cx="9144000" cy="54006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1196752"/>
            <a:ext cx="7776864" cy="576064"/>
          </a:xfrm>
        </p:spPr>
        <p:txBody>
          <a:bodyPr>
            <a:normAutofit/>
          </a:bodyPr>
          <a:lstStyle>
            <a:lvl1pPr>
              <a:defRPr sz="2800" b="1" baseline="0"/>
            </a:lvl1pPr>
          </a:lstStyle>
          <a:p>
            <a:r>
              <a:rPr lang="de-DE" dirty="0"/>
              <a:t>Hier steht eine 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83568" y="2348880"/>
            <a:ext cx="3812232" cy="3777283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182563" indent="-182563">
              <a:defRPr sz="1600" baseline="0"/>
            </a:lvl2pPr>
            <a:lvl3pPr marL="0" indent="0">
              <a:buNone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348880"/>
            <a:ext cx="3812232" cy="3777283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182563" indent="-182563">
              <a:buFont typeface="Arial" pitchFamily="34" charset="0"/>
              <a:buChar char="•"/>
              <a:defRPr sz="1600"/>
            </a:lvl2pPr>
            <a:lvl3pPr marL="0" indent="0">
              <a:buNone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Erste Ebene: Einleitung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 Zweite Ebene: Aufzählung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Dritte Ebene: Fließtext</a:t>
            </a:r>
          </a:p>
        </p:txBody>
      </p:sp>
      <p:pic>
        <p:nvPicPr>
          <p:cNvPr id="11" name="Grafik 10" descr="vhs_RGB_BAS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184529"/>
            <a:ext cx="2520280" cy="580175"/>
          </a:xfrm>
          <a:prstGeom prst="rect">
            <a:avLst/>
          </a:prstGeom>
        </p:spPr>
      </p:pic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2372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309320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11960" y="630932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73238"/>
            <a:ext cx="7775575" cy="57626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Eventuell auch eine Subheadline</a:t>
            </a:r>
          </a:p>
        </p:txBody>
      </p:sp>
    </p:spTree>
    <p:extLst>
      <p:ext uri="{BB962C8B-B14F-4D97-AF65-F5344CB8AC3E}">
        <p14:creationId xmlns:p14="http://schemas.microsoft.com/office/powerpoint/2010/main" val="17904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-58615" y="-97692"/>
            <a:ext cx="9352410" cy="6955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49415" y="122252"/>
            <a:ext cx="8835832" cy="65812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ine Ecke des Rechtecks abrunden 6"/>
          <p:cNvSpPr/>
          <p:nvPr userDrawn="1"/>
        </p:nvSpPr>
        <p:spPr>
          <a:xfrm>
            <a:off x="149415" y="122252"/>
            <a:ext cx="8835832" cy="6581235"/>
          </a:xfrm>
          <a:prstGeom prst="round1Rect">
            <a:avLst/>
          </a:prstGeom>
          <a:solidFill>
            <a:srgbClr val="006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67B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608" y="438201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3074515"/>
            <a:ext cx="7772400" cy="6609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3600" b="1" i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Bild 8" descr="Signe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1" y="534988"/>
            <a:ext cx="2402115" cy="20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3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908720"/>
            <a:ext cx="9144000" cy="54006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1268760"/>
            <a:ext cx="7776864" cy="1143000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de-DE" dirty="0"/>
              <a:t>Zwischenheadline</a:t>
            </a:r>
          </a:p>
        </p:txBody>
      </p:sp>
      <p:pic>
        <p:nvPicPr>
          <p:cNvPr id="8" name="Grafik 7" descr="vhs_RGB_BAS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184529"/>
            <a:ext cx="2520280" cy="580175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12372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11560" y="630932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11960" y="630932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98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908720"/>
            <a:ext cx="9144000" cy="54006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Grafik 5" descr="vhs_RGB_BAS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72200" y="184529"/>
            <a:ext cx="2520280" cy="580175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212372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11560" y="630932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11960" y="630932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00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69C6-988B-4F5A-B8B4-50A90CDBB264}" type="slidenum">
              <a:rPr lang="de-DE" smtClean="0">
                <a:solidFill>
                  <a:srgbClr val="3F3F3F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21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4103688"/>
            <a:ext cx="8583612" cy="2192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  <a:latin typeface="Verdana" pitchFamily="34" charset="0"/>
                <a:cs typeface="Arial" charset="0"/>
              </a:rPr>
              <a:t>   </a:t>
            </a:r>
          </a:p>
        </p:txBody>
      </p:sp>
      <p:pic>
        <p:nvPicPr>
          <p:cNvPr id="7" name="Picture 13" descr="TUBS_CO_150dpi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6297613"/>
            <a:ext cx="8583612" cy="287337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4356100"/>
            <a:ext cx="77724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5499100"/>
            <a:ext cx="77470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Vorname, Nachname des Referenten, Datum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6242014" y="260648"/>
            <a:ext cx="2650466" cy="805512"/>
            <a:chOff x="1988079" y="1143000"/>
            <a:chExt cx="5602233" cy="1571625"/>
          </a:xfrm>
        </p:grpSpPr>
        <p:pic>
          <p:nvPicPr>
            <p:cNvPr id="10" name="Picture 7" descr="C:\Dokumente und Einstellungen\Gerald\Eigene Dateien\Wii\wii_logo_rechts.jp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 r="2561"/>
            <a:stretch>
              <a:fillRect/>
            </a:stretch>
          </p:blipFill>
          <p:spPr bwMode="auto">
            <a:xfrm>
              <a:off x="4874991" y="1214438"/>
              <a:ext cx="2715321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C:\Dokumente und Einstellungen\Gerald\Eigene Dateien\Wii\wii_logo_rechts.jp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88079" y="1143000"/>
              <a:ext cx="2732750" cy="15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Bild 11"/>
          <p:cNvPicPr/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453170"/>
            <a:ext cx="4608512" cy="25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44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7105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815" y="2618162"/>
            <a:ext cx="8375650" cy="2115983"/>
          </a:xfrm>
        </p:spPr>
        <p:txBody>
          <a:bodyPr anchor="ctr"/>
          <a:lstStyle>
            <a:lvl1pPr algn="ctr">
              <a:defRPr sz="3200"/>
            </a:lvl1pPr>
            <a:lvl2pPr marL="1587" indent="0" algn="ctr">
              <a:buNone/>
              <a:defRPr sz="3200"/>
            </a:lvl2pPr>
            <a:lvl3pPr marL="192087" indent="0">
              <a:buNone/>
              <a:defRPr/>
            </a:lvl3pPr>
            <a:lvl4pPr marL="363537" indent="0">
              <a:buNone/>
              <a:defRPr/>
            </a:lvl4pPr>
            <a:lvl5pPr marL="544512" indent="0"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85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7667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692696"/>
            <a:ext cx="8375650" cy="5122317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31800" y="111125"/>
            <a:ext cx="8375650" cy="36554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67751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476671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4DA6CB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31800" y="692696"/>
            <a:ext cx="8370888" cy="5269955"/>
          </a:xfrm>
          <a:noFill/>
        </p:spPr>
        <p:txBody>
          <a:bodyPr/>
          <a:lstStyle/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Kisuaeli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antux</a:t>
            </a:r>
            <a:r>
              <a:rPr lang="de-DE" sz="2000" dirty="0">
                <a:solidFill>
                  <a:srgbClr val="C0C0C0"/>
                </a:solidFill>
              </a:rPr>
              <a:t> in </a:t>
            </a:r>
            <a:r>
              <a:rPr lang="de-DE" sz="2000" dirty="0" err="1">
                <a:solidFill>
                  <a:srgbClr val="C0C0C0"/>
                </a:solidFill>
              </a:rPr>
              <a:t>weimi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kameran</a:t>
            </a:r>
            <a:r>
              <a:rPr lang="de-DE" sz="2000" dirty="0"/>
              <a:t> </a:t>
            </a:r>
          </a:p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Populario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falst</a:t>
            </a:r>
            <a:endParaRPr lang="de-DE" sz="2000" dirty="0">
              <a:solidFill>
                <a:srgbClr val="C0C0C0"/>
              </a:solidFill>
            </a:endParaRPr>
          </a:p>
          <a:p>
            <a:pPr lvl="1"/>
            <a:r>
              <a:rPr lang="de-DE" sz="2000" dirty="0" err="1"/>
              <a:t>Quol</a:t>
            </a:r>
            <a:r>
              <a:rPr lang="de-DE" sz="2000" dirty="0"/>
              <a:t> </a:t>
            </a:r>
            <a:r>
              <a:rPr lang="de-DE" sz="2000" dirty="0" err="1"/>
              <a:t>damnarin</a:t>
            </a:r>
            <a:r>
              <a:rPr lang="de-DE" sz="2000" dirty="0"/>
              <a:t> </a:t>
            </a:r>
            <a:r>
              <a:rPr lang="de-DE" sz="2000" dirty="0" err="1"/>
              <a:t>Tropi</a:t>
            </a:r>
            <a:r>
              <a:rPr lang="de-DE" sz="2000" dirty="0"/>
              <a:t> zu </a:t>
            </a:r>
            <a:r>
              <a:rPr lang="de-DE" sz="2000" dirty="0" err="1"/>
              <a:t>klenne</a:t>
            </a:r>
            <a:r>
              <a:rPr lang="de-DE" sz="2000" dirty="0"/>
              <a:t> </a:t>
            </a:r>
            <a:r>
              <a:rPr lang="de-DE" sz="2000" dirty="0" err="1"/>
              <a:t>perdi</a:t>
            </a:r>
            <a:r>
              <a:rPr lang="de-DE" sz="2000" dirty="0"/>
              <a:t> </a:t>
            </a:r>
          </a:p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Utilira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regau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socht</a:t>
            </a:r>
            <a:r>
              <a:rPr lang="de-DE" sz="2000" dirty="0">
                <a:solidFill>
                  <a:srgbClr val="C0C0C0"/>
                </a:solidFill>
              </a:rPr>
              <a:t> mol sunt</a:t>
            </a:r>
          </a:p>
          <a:p>
            <a:pPr lvl="1">
              <a:buClr>
                <a:srgbClr val="C0C0C0"/>
              </a:buClr>
            </a:pPr>
            <a:r>
              <a:rPr lang="de-DE" sz="2000" dirty="0">
                <a:solidFill>
                  <a:srgbClr val="C0C0C0"/>
                </a:solidFill>
              </a:rPr>
              <a:t>Her </a:t>
            </a:r>
            <a:r>
              <a:rPr lang="de-DE" sz="2000" dirty="0" err="1">
                <a:solidFill>
                  <a:srgbClr val="C0C0C0"/>
                </a:solidFill>
              </a:rPr>
              <a:t>mitant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dur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Wolche</a:t>
            </a:r>
            <a:r>
              <a:rPr lang="de-DE" sz="2000" dirty="0">
                <a:solidFill>
                  <a:srgbClr val="C0C0C0"/>
                </a:solidFill>
              </a:rPr>
              <a:t> to </a:t>
            </a:r>
            <a:r>
              <a:rPr lang="de-DE" sz="2000" dirty="0" err="1">
                <a:solidFill>
                  <a:srgbClr val="C0C0C0"/>
                </a:solidFill>
              </a:rPr>
              <a:t>illemit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11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478" y="-2381"/>
            <a:ext cx="9148308" cy="6863982"/>
            <a:chOff x="-478" y="-2381"/>
            <a:chExt cx="9148308" cy="6863982"/>
          </a:xfrm>
        </p:grpSpPr>
        <p:sp>
          <p:nvSpPr>
            <p:cNvPr id="11" name="Rechteck 6"/>
            <p:cNvSpPr/>
            <p:nvPr/>
          </p:nvSpPr>
          <p:spPr>
            <a:xfrm>
              <a:off x="-478" y="-1747"/>
              <a:ext cx="6679574" cy="5269486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6119920 w 9147600"/>
                <a:gd name="connsiteY2" fmla="*/ 423016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6119920"/>
                <a:gd name="connsiteY0" fmla="*/ 0 h 6861600"/>
                <a:gd name="connsiteX1" fmla="*/ 3610400 w 6119920"/>
                <a:gd name="connsiteY1" fmla="*/ 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119920"/>
                <a:gd name="connsiteY0" fmla="*/ 0 h 6861600"/>
                <a:gd name="connsiteX1" fmla="*/ 5398560 w 6119920"/>
                <a:gd name="connsiteY1" fmla="*/ 1016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353600"/>
                <a:gd name="connsiteY0" fmla="*/ 0 h 6861600"/>
                <a:gd name="connsiteX1" fmla="*/ 5398560 w 6353600"/>
                <a:gd name="connsiteY1" fmla="*/ 10160 h 6861600"/>
                <a:gd name="connsiteX2" fmla="*/ 6353600 w 6353600"/>
                <a:gd name="connsiteY2" fmla="*/ 3021120 h 6861600"/>
                <a:gd name="connsiteX3" fmla="*/ 0 w 6353600"/>
                <a:gd name="connsiteY3" fmla="*/ 6861600 h 6861600"/>
                <a:gd name="connsiteX4" fmla="*/ 0 w 6353600"/>
                <a:gd name="connsiteY4" fmla="*/ 0 h 6861600"/>
                <a:gd name="connsiteX0" fmla="*/ 0 w 6353600"/>
                <a:gd name="connsiteY0" fmla="*/ 0 h 3935520"/>
                <a:gd name="connsiteX1" fmla="*/ 5398560 w 6353600"/>
                <a:gd name="connsiteY1" fmla="*/ 10160 h 3935520"/>
                <a:gd name="connsiteX2" fmla="*/ 6353600 w 6353600"/>
                <a:gd name="connsiteY2" fmla="*/ 3021120 h 3935520"/>
                <a:gd name="connsiteX3" fmla="*/ 274320 w 6353600"/>
                <a:gd name="connsiteY3" fmla="*/ 3935520 h 3935520"/>
                <a:gd name="connsiteX4" fmla="*/ 0 w 6353600"/>
                <a:gd name="connsiteY4" fmla="*/ 0 h 3935520"/>
                <a:gd name="connsiteX0" fmla="*/ 0 w 6353600"/>
                <a:gd name="connsiteY0" fmla="*/ 0 h 4717840"/>
                <a:gd name="connsiteX1" fmla="*/ 5398560 w 6353600"/>
                <a:gd name="connsiteY1" fmla="*/ 10160 h 4717840"/>
                <a:gd name="connsiteX2" fmla="*/ 6353600 w 6353600"/>
                <a:gd name="connsiteY2" fmla="*/ 3021120 h 4717840"/>
                <a:gd name="connsiteX3" fmla="*/ 30480 w 6353600"/>
                <a:gd name="connsiteY3" fmla="*/ 4717840 h 4717840"/>
                <a:gd name="connsiteX4" fmla="*/ 0 w 6353600"/>
                <a:gd name="connsiteY4" fmla="*/ 0 h 4717840"/>
                <a:gd name="connsiteX0" fmla="*/ 477 w 6354077"/>
                <a:gd name="connsiteY0" fmla="*/ 0 h 5044071"/>
                <a:gd name="connsiteX1" fmla="*/ 5399037 w 6354077"/>
                <a:gd name="connsiteY1" fmla="*/ 10160 h 5044071"/>
                <a:gd name="connsiteX2" fmla="*/ 6354077 w 6354077"/>
                <a:gd name="connsiteY2" fmla="*/ 3021120 h 5044071"/>
                <a:gd name="connsiteX3" fmla="*/ 0 w 6354077"/>
                <a:gd name="connsiteY3" fmla="*/ 5044071 h 5044071"/>
                <a:gd name="connsiteX4" fmla="*/ 477 w 6354077"/>
                <a:gd name="connsiteY4" fmla="*/ 0 h 5044071"/>
                <a:gd name="connsiteX0" fmla="*/ 477 w 6463615"/>
                <a:gd name="connsiteY0" fmla="*/ 0 h 5044071"/>
                <a:gd name="connsiteX1" fmla="*/ 5399037 w 6463615"/>
                <a:gd name="connsiteY1" fmla="*/ 10160 h 5044071"/>
                <a:gd name="connsiteX2" fmla="*/ 6463615 w 6463615"/>
                <a:gd name="connsiteY2" fmla="*/ 3175901 h 5044071"/>
                <a:gd name="connsiteX3" fmla="*/ 0 w 6463615"/>
                <a:gd name="connsiteY3" fmla="*/ 5044071 h 5044071"/>
                <a:gd name="connsiteX4" fmla="*/ 477 w 6463615"/>
                <a:gd name="connsiteY4" fmla="*/ 0 h 5044071"/>
                <a:gd name="connsiteX0" fmla="*/ 477 w 6463615"/>
                <a:gd name="connsiteY0" fmla="*/ 1747 h 5045818"/>
                <a:gd name="connsiteX1" fmla="*/ 5551437 w 6463615"/>
                <a:gd name="connsiteY1" fmla="*/ 0 h 5045818"/>
                <a:gd name="connsiteX2" fmla="*/ 6463615 w 6463615"/>
                <a:gd name="connsiteY2" fmla="*/ 3177648 h 5045818"/>
                <a:gd name="connsiteX3" fmla="*/ 0 w 6463615"/>
                <a:gd name="connsiteY3" fmla="*/ 5045818 h 5045818"/>
                <a:gd name="connsiteX4" fmla="*/ 477 w 6463615"/>
                <a:gd name="connsiteY4" fmla="*/ 1747 h 5045818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77648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80029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5997"/>
                <a:gd name="connsiteY0" fmla="*/ 1747 h 5048199"/>
                <a:gd name="connsiteX1" fmla="*/ 5551437 w 6465997"/>
                <a:gd name="connsiteY1" fmla="*/ 0 h 5048199"/>
                <a:gd name="connsiteX2" fmla="*/ 6465997 w 6465997"/>
                <a:gd name="connsiteY2" fmla="*/ 3182410 h 5048199"/>
                <a:gd name="connsiteX3" fmla="*/ 0 w 6465997"/>
                <a:gd name="connsiteY3" fmla="*/ 5048199 h 5048199"/>
                <a:gd name="connsiteX4" fmla="*/ 477 w 6465997"/>
                <a:gd name="connsiteY4" fmla="*/ 1747 h 50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5997" h="5048199">
                  <a:moveTo>
                    <a:pt x="477" y="1747"/>
                  </a:moveTo>
                  <a:lnTo>
                    <a:pt x="5551437" y="0"/>
                  </a:lnTo>
                  <a:lnTo>
                    <a:pt x="6465997" y="3182410"/>
                  </a:lnTo>
                  <a:lnTo>
                    <a:pt x="0" y="5048199"/>
                  </a:lnTo>
                  <a:lnTo>
                    <a:pt x="477" y="1747"/>
                  </a:lnTo>
                  <a:close/>
                </a:path>
              </a:pathLst>
            </a:custGeom>
            <a:solidFill>
              <a:srgbClr val="4F99A3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eck 4"/>
            <p:cNvSpPr/>
            <p:nvPr/>
          </p:nvSpPr>
          <p:spPr>
            <a:xfrm>
              <a:off x="5558837" y="-2381"/>
              <a:ext cx="3588766" cy="318943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5525729 w 9147600"/>
                <a:gd name="connsiteY3" fmla="*/ 4669007 h 6861600"/>
                <a:gd name="connsiteX4" fmla="*/ 0 w 9147600"/>
                <a:gd name="connsiteY4" fmla="*/ 0 h 6861600"/>
                <a:gd name="connsiteX0" fmla="*/ 304800 w 3621871"/>
                <a:gd name="connsiteY0" fmla="*/ 117987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304800 w 3621871"/>
                <a:gd name="connsiteY4" fmla="*/ 117987 h 6861600"/>
                <a:gd name="connsiteX0" fmla="*/ 275303 w 3621871"/>
                <a:gd name="connsiteY0" fmla="*/ 9832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275303 w 3621871"/>
                <a:gd name="connsiteY4" fmla="*/ 9832 h 6861600"/>
                <a:gd name="connsiteX0" fmla="*/ 275303 w 3621871"/>
                <a:gd name="connsiteY0" fmla="*/ 9832 h 4669007"/>
                <a:gd name="connsiteX1" fmla="*/ 3621871 w 3621871"/>
                <a:gd name="connsiteY1" fmla="*/ 0 h 4669007"/>
                <a:gd name="connsiteX2" fmla="*/ 3494052 w 3621871"/>
                <a:gd name="connsiteY2" fmla="*/ 2889368 h 4669007"/>
                <a:gd name="connsiteX3" fmla="*/ 0 w 3621871"/>
                <a:gd name="connsiteY3" fmla="*/ 4669007 h 4669007"/>
                <a:gd name="connsiteX4" fmla="*/ 275303 w 3621871"/>
                <a:gd name="connsiteY4" fmla="*/ 9832 h 4669007"/>
                <a:gd name="connsiteX0" fmla="*/ 0 w 3346568"/>
                <a:gd name="connsiteY0" fmla="*/ 9832 h 2889368"/>
                <a:gd name="connsiteX1" fmla="*/ 3346568 w 3346568"/>
                <a:gd name="connsiteY1" fmla="*/ 0 h 2889368"/>
                <a:gd name="connsiteX2" fmla="*/ 3218749 w 3346568"/>
                <a:gd name="connsiteY2" fmla="*/ 2889368 h 2889368"/>
                <a:gd name="connsiteX3" fmla="*/ 914400 w 3346568"/>
                <a:gd name="connsiteY3" fmla="*/ 2505910 h 2889368"/>
                <a:gd name="connsiteX4" fmla="*/ 0 w 3346568"/>
                <a:gd name="connsiteY4" fmla="*/ 9832 h 2889368"/>
                <a:gd name="connsiteX0" fmla="*/ 0 w 3553045"/>
                <a:gd name="connsiteY0" fmla="*/ 0 h 2889368"/>
                <a:gd name="connsiteX1" fmla="*/ 3553045 w 3553045"/>
                <a:gd name="connsiteY1" fmla="*/ 0 h 2889368"/>
                <a:gd name="connsiteX2" fmla="*/ 3425226 w 3553045"/>
                <a:gd name="connsiteY2" fmla="*/ 2889368 h 2889368"/>
                <a:gd name="connsiteX3" fmla="*/ 1120877 w 3553045"/>
                <a:gd name="connsiteY3" fmla="*/ 2505910 h 2889368"/>
                <a:gd name="connsiteX4" fmla="*/ 0 w 3553045"/>
                <a:gd name="connsiteY4" fmla="*/ 0 h 2889368"/>
                <a:gd name="connsiteX0" fmla="*/ 0 w 3553045"/>
                <a:gd name="connsiteY0" fmla="*/ 0 h 3105677"/>
                <a:gd name="connsiteX1" fmla="*/ 3553045 w 3553045"/>
                <a:gd name="connsiteY1" fmla="*/ 0 h 3105677"/>
                <a:gd name="connsiteX2" fmla="*/ 3425226 w 3553045"/>
                <a:gd name="connsiteY2" fmla="*/ 2889368 h 3105677"/>
                <a:gd name="connsiteX3" fmla="*/ 875070 w 3553045"/>
                <a:gd name="connsiteY3" fmla="*/ 3105677 h 3105677"/>
                <a:gd name="connsiteX4" fmla="*/ 0 w 3553045"/>
                <a:gd name="connsiteY4" fmla="*/ 0 h 3105677"/>
                <a:gd name="connsiteX0" fmla="*/ 0 w 3553046"/>
                <a:gd name="connsiteY0" fmla="*/ 0 h 3105677"/>
                <a:gd name="connsiteX1" fmla="*/ 3553045 w 3553046"/>
                <a:gd name="connsiteY1" fmla="*/ 0 h 3105677"/>
                <a:gd name="connsiteX2" fmla="*/ 3553046 w 3553046"/>
                <a:gd name="connsiteY2" fmla="*/ 2338762 h 3105677"/>
                <a:gd name="connsiteX3" fmla="*/ 875070 w 3553046"/>
                <a:gd name="connsiteY3" fmla="*/ 3105677 h 3105677"/>
                <a:gd name="connsiteX4" fmla="*/ 0 w 3553046"/>
                <a:gd name="connsiteY4" fmla="*/ 0 h 3105677"/>
                <a:gd name="connsiteX0" fmla="*/ 0 w 3598290"/>
                <a:gd name="connsiteY0" fmla="*/ 0 h 3105677"/>
                <a:gd name="connsiteX1" fmla="*/ 3598289 w 3598290"/>
                <a:gd name="connsiteY1" fmla="*/ 0 h 3105677"/>
                <a:gd name="connsiteX2" fmla="*/ 3598290 w 3598290"/>
                <a:gd name="connsiteY2" fmla="*/ 2338762 h 3105677"/>
                <a:gd name="connsiteX3" fmla="*/ 920314 w 3598290"/>
                <a:gd name="connsiteY3" fmla="*/ 3105677 h 3105677"/>
                <a:gd name="connsiteX4" fmla="*/ 0 w 3598290"/>
                <a:gd name="connsiteY4" fmla="*/ 0 h 3105677"/>
                <a:gd name="connsiteX0" fmla="*/ 0 w 3598290"/>
                <a:gd name="connsiteY0" fmla="*/ 0 h 3177114"/>
                <a:gd name="connsiteX1" fmla="*/ 3598289 w 3598290"/>
                <a:gd name="connsiteY1" fmla="*/ 0 h 3177114"/>
                <a:gd name="connsiteX2" fmla="*/ 3598290 w 3598290"/>
                <a:gd name="connsiteY2" fmla="*/ 2338762 h 3177114"/>
                <a:gd name="connsiteX3" fmla="*/ 915552 w 3598290"/>
                <a:gd name="connsiteY3" fmla="*/ 3177114 h 3177114"/>
                <a:gd name="connsiteX4" fmla="*/ 0 w 3598290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3527 w 3598289"/>
                <a:gd name="connsiteY2" fmla="*/ 2400675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5909 w 3598289"/>
                <a:gd name="connsiteY2" fmla="*/ 2398293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91"/>
                <a:gd name="connsiteY0" fmla="*/ 0 h 3177114"/>
                <a:gd name="connsiteX1" fmla="*/ 3598289 w 3598291"/>
                <a:gd name="connsiteY1" fmla="*/ 0 h 3177114"/>
                <a:gd name="connsiteX2" fmla="*/ 3598291 w 3598291"/>
                <a:gd name="connsiteY2" fmla="*/ 2398293 h 3177114"/>
                <a:gd name="connsiteX3" fmla="*/ 915552 w 3598291"/>
                <a:gd name="connsiteY3" fmla="*/ 3177114 h 3177114"/>
                <a:gd name="connsiteX4" fmla="*/ 0 w 3598291"/>
                <a:gd name="connsiteY4" fmla="*/ 0 h 3177114"/>
                <a:gd name="connsiteX0" fmla="*/ 0 w 3598291"/>
                <a:gd name="connsiteY0" fmla="*/ 0 h 3181877"/>
                <a:gd name="connsiteX1" fmla="*/ 3598289 w 3598291"/>
                <a:gd name="connsiteY1" fmla="*/ 0 h 3181877"/>
                <a:gd name="connsiteX2" fmla="*/ 3598291 w 3598291"/>
                <a:gd name="connsiteY2" fmla="*/ 2398293 h 3181877"/>
                <a:gd name="connsiteX3" fmla="*/ 915552 w 3598291"/>
                <a:gd name="connsiteY3" fmla="*/ 3181877 h 3181877"/>
                <a:gd name="connsiteX4" fmla="*/ 0 w 3598291"/>
                <a:gd name="connsiteY4" fmla="*/ 0 h 3181877"/>
                <a:gd name="connsiteX0" fmla="*/ 0 w 3600673"/>
                <a:gd name="connsiteY0" fmla="*/ 0 h 3181877"/>
                <a:gd name="connsiteX1" fmla="*/ 3598289 w 3600673"/>
                <a:gd name="connsiteY1" fmla="*/ 0 h 3181877"/>
                <a:gd name="connsiteX2" fmla="*/ 3600673 w 3600673"/>
                <a:gd name="connsiteY2" fmla="*/ 2400674 h 3181877"/>
                <a:gd name="connsiteX3" fmla="*/ 915552 w 3600673"/>
                <a:gd name="connsiteY3" fmla="*/ 3181877 h 3181877"/>
                <a:gd name="connsiteX4" fmla="*/ 0 w 3600673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0674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5437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10200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4259"/>
                <a:gd name="connsiteX1" fmla="*/ 3598289 w 3598292"/>
                <a:gd name="connsiteY1" fmla="*/ 0 h 3184259"/>
                <a:gd name="connsiteX2" fmla="*/ 3598292 w 3598292"/>
                <a:gd name="connsiteY2" fmla="*/ 2410200 h 3184259"/>
                <a:gd name="connsiteX3" fmla="*/ 917933 w 3598292"/>
                <a:gd name="connsiteY3" fmla="*/ 3184259 h 3184259"/>
                <a:gd name="connsiteX4" fmla="*/ 0 w 3598292"/>
                <a:gd name="connsiteY4" fmla="*/ 0 h 3184259"/>
                <a:gd name="connsiteX0" fmla="*/ 0 w 3598292"/>
                <a:gd name="connsiteY0" fmla="*/ 0 h 3179496"/>
                <a:gd name="connsiteX1" fmla="*/ 3598289 w 3598292"/>
                <a:gd name="connsiteY1" fmla="*/ 0 h 3179496"/>
                <a:gd name="connsiteX2" fmla="*/ 3598292 w 3598292"/>
                <a:gd name="connsiteY2" fmla="*/ 2410200 h 3179496"/>
                <a:gd name="connsiteX3" fmla="*/ 913170 w 3598292"/>
                <a:gd name="connsiteY3" fmla="*/ 3179496 h 3179496"/>
                <a:gd name="connsiteX4" fmla="*/ 0 w 3598292"/>
                <a:gd name="connsiteY4" fmla="*/ 0 h 3179496"/>
                <a:gd name="connsiteX0" fmla="*/ 0 w 3600673"/>
                <a:gd name="connsiteY0" fmla="*/ 0 h 3179496"/>
                <a:gd name="connsiteX1" fmla="*/ 3600670 w 3600673"/>
                <a:gd name="connsiteY1" fmla="*/ 0 h 3179496"/>
                <a:gd name="connsiteX2" fmla="*/ 3600673 w 3600673"/>
                <a:gd name="connsiteY2" fmla="*/ 2410200 h 3179496"/>
                <a:gd name="connsiteX3" fmla="*/ 915551 w 3600673"/>
                <a:gd name="connsiteY3" fmla="*/ 3179496 h 3179496"/>
                <a:gd name="connsiteX4" fmla="*/ 0 w 3600673"/>
                <a:gd name="connsiteY4" fmla="*/ 0 h 3179496"/>
                <a:gd name="connsiteX0" fmla="*/ 0 w 3600673"/>
                <a:gd name="connsiteY0" fmla="*/ 0 h 3181877"/>
                <a:gd name="connsiteX1" fmla="*/ 3600670 w 3600673"/>
                <a:gd name="connsiteY1" fmla="*/ 0 h 3181877"/>
                <a:gd name="connsiteX2" fmla="*/ 3600673 w 3600673"/>
                <a:gd name="connsiteY2" fmla="*/ 2410200 h 3181877"/>
                <a:gd name="connsiteX3" fmla="*/ 913170 w 3600673"/>
                <a:gd name="connsiteY3" fmla="*/ 3181877 h 3181877"/>
                <a:gd name="connsiteX4" fmla="*/ 0 w 3600673"/>
                <a:gd name="connsiteY4" fmla="*/ 0 h 3181877"/>
                <a:gd name="connsiteX0" fmla="*/ 0 w 3600673"/>
                <a:gd name="connsiteY0" fmla="*/ 0 h 3191816"/>
                <a:gd name="connsiteX1" fmla="*/ 3600670 w 3600673"/>
                <a:gd name="connsiteY1" fmla="*/ 0 h 3191816"/>
                <a:gd name="connsiteX2" fmla="*/ 3600673 w 3600673"/>
                <a:gd name="connsiteY2" fmla="*/ 2410200 h 3191816"/>
                <a:gd name="connsiteX3" fmla="*/ 913170 w 3600673"/>
                <a:gd name="connsiteY3" fmla="*/ 3191816 h 3191816"/>
                <a:gd name="connsiteX4" fmla="*/ 0 w 3600673"/>
                <a:gd name="connsiteY4" fmla="*/ 0 h 3191816"/>
                <a:gd name="connsiteX0" fmla="*/ 0 w 3600673"/>
                <a:gd name="connsiteY0" fmla="*/ 0 h 3182291"/>
                <a:gd name="connsiteX1" fmla="*/ 3600670 w 3600673"/>
                <a:gd name="connsiteY1" fmla="*/ 0 h 3182291"/>
                <a:gd name="connsiteX2" fmla="*/ 3600673 w 3600673"/>
                <a:gd name="connsiteY2" fmla="*/ 2410200 h 3182291"/>
                <a:gd name="connsiteX3" fmla="*/ 927458 w 3600673"/>
                <a:gd name="connsiteY3" fmla="*/ 3182291 h 3182291"/>
                <a:gd name="connsiteX4" fmla="*/ 0 w 3600673"/>
                <a:gd name="connsiteY4" fmla="*/ 0 h 3182291"/>
                <a:gd name="connsiteX0" fmla="*/ 0 w 3588766"/>
                <a:gd name="connsiteY0" fmla="*/ 0 h 3184672"/>
                <a:gd name="connsiteX1" fmla="*/ 3588763 w 3588766"/>
                <a:gd name="connsiteY1" fmla="*/ 2381 h 3184672"/>
                <a:gd name="connsiteX2" fmla="*/ 3588766 w 3588766"/>
                <a:gd name="connsiteY2" fmla="*/ 2412581 h 3184672"/>
                <a:gd name="connsiteX3" fmla="*/ 915551 w 3588766"/>
                <a:gd name="connsiteY3" fmla="*/ 3184672 h 3184672"/>
                <a:gd name="connsiteX4" fmla="*/ 0 w 3588766"/>
                <a:gd name="connsiteY4" fmla="*/ 0 h 3184672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2581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4962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766" h="3189434">
                  <a:moveTo>
                    <a:pt x="0" y="0"/>
                  </a:moveTo>
                  <a:lnTo>
                    <a:pt x="3588763" y="2381"/>
                  </a:lnTo>
                  <a:cubicBezTo>
                    <a:pt x="3588763" y="781968"/>
                    <a:pt x="3588766" y="1635375"/>
                    <a:pt x="3588766" y="2414962"/>
                  </a:cubicBezTo>
                  <a:lnTo>
                    <a:pt x="917932" y="3189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B0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eck 7"/>
            <p:cNvSpPr/>
            <p:nvPr/>
          </p:nvSpPr>
          <p:spPr>
            <a:xfrm>
              <a:off x="1" y="3170776"/>
              <a:ext cx="7544957" cy="369082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543560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5435600 h 6861600"/>
                <a:gd name="connsiteX0" fmla="*/ 0 w 9147600"/>
                <a:gd name="connsiteY0" fmla="*/ 1808480 h 3234480"/>
                <a:gd name="connsiteX1" fmla="*/ 5926880 w 9147600"/>
                <a:gd name="connsiteY1" fmla="*/ 0 h 3234480"/>
                <a:gd name="connsiteX2" fmla="*/ 9147600 w 9147600"/>
                <a:gd name="connsiteY2" fmla="*/ 3234480 h 3234480"/>
                <a:gd name="connsiteX3" fmla="*/ 0 w 9147600"/>
                <a:gd name="connsiteY3" fmla="*/ 3234480 h 3234480"/>
                <a:gd name="connsiteX4" fmla="*/ 0 w 9147600"/>
                <a:gd name="connsiteY4" fmla="*/ 1808480 h 3234480"/>
                <a:gd name="connsiteX0" fmla="*/ 0 w 9147600"/>
                <a:gd name="connsiteY0" fmla="*/ 2245360 h 3671360"/>
                <a:gd name="connsiteX1" fmla="*/ 6465360 w 9147600"/>
                <a:gd name="connsiteY1" fmla="*/ 0 h 3671360"/>
                <a:gd name="connsiteX2" fmla="*/ 9147600 w 9147600"/>
                <a:gd name="connsiteY2" fmla="*/ 3671360 h 3671360"/>
                <a:gd name="connsiteX3" fmla="*/ 0 w 9147600"/>
                <a:gd name="connsiteY3" fmla="*/ 3671360 h 3671360"/>
                <a:gd name="connsiteX4" fmla="*/ 0 w 9147600"/>
                <a:gd name="connsiteY4" fmla="*/ 2245360 h 3671360"/>
                <a:gd name="connsiteX0" fmla="*/ 0 w 6892080"/>
                <a:gd name="connsiteY0" fmla="*/ 2245360 h 3671360"/>
                <a:gd name="connsiteX1" fmla="*/ 6465360 w 6892080"/>
                <a:gd name="connsiteY1" fmla="*/ 0 h 3671360"/>
                <a:gd name="connsiteX2" fmla="*/ 6892080 w 6892080"/>
                <a:gd name="connsiteY2" fmla="*/ 3579920 h 3671360"/>
                <a:gd name="connsiteX3" fmla="*/ 0 w 6892080"/>
                <a:gd name="connsiteY3" fmla="*/ 3671360 h 3671360"/>
                <a:gd name="connsiteX4" fmla="*/ 0 w 6892080"/>
                <a:gd name="connsiteY4" fmla="*/ 2245360 h 3671360"/>
                <a:gd name="connsiteX0" fmla="*/ 0 w 7525493"/>
                <a:gd name="connsiteY0" fmla="*/ 2245360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2245360 h 3671360"/>
                <a:gd name="connsiteX0" fmla="*/ 0 w 7525493"/>
                <a:gd name="connsiteY0" fmla="*/ 1852453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1852453 h 3671360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2314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77551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56802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56802 h 3685648"/>
                <a:gd name="connsiteX0" fmla="*/ 0 w 7525493"/>
                <a:gd name="connsiteY0" fmla="*/ 1866741 h 3695587"/>
                <a:gd name="connsiteX1" fmla="*/ 6462979 w 7525493"/>
                <a:gd name="connsiteY1" fmla="*/ 0 h 3695587"/>
                <a:gd name="connsiteX2" fmla="*/ 7525493 w 7525493"/>
                <a:gd name="connsiteY2" fmla="*/ 3694634 h 3695587"/>
                <a:gd name="connsiteX3" fmla="*/ 0 w 7525493"/>
                <a:gd name="connsiteY3" fmla="*/ 3695587 h 3695587"/>
                <a:gd name="connsiteX4" fmla="*/ 0 w 7525493"/>
                <a:gd name="connsiteY4" fmla="*/ 1866741 h 3695587"/>
                <a:gd name="connsiteX0" fmla="*/ 0 w 7535432"/>
                <a:gd name="connsiteY0" fmla="*/ 1866741 h 3695587"/>
                <a:gd name="connsiteX1" fmla="*/ 6462979 w 7535432"/>
                <a:gd name="connsiteY1" fmla="*/ 0 h 3695587"/>
                <a:gd name="connsiteX2" fmla="*/ 7535432 w 7535432"/>
                <a:gd name="connsiteY2" fmla="*/ 3694634 h 3695587"/>
                <a:gd name="connsiteX3" fmla="*/ 0 w 7535432"/>
                <a:gd name="connsiteY3" fmla="*/ 3695587 h 3695587"/>
                <a:gd name="connsiteX4" fmla="*/ 0 w 7535432"/>
                <a:gd name="connsiteY4" fmla="*/ 1866741 h 3695587"/>
                <a:gd name="connsiteX0" fmla="*/ 0 w 7535432"/>
                <a:gd name="connsiteY0" fmla="*/ 1861978 h 3690824"/>
                <a:gd name="connsiteX1" fmla="*/ 646536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1978 h 3690824"/>
                <a:gd name="connsiteX0" fmla="*/ 0 w 7535432"/>
                <a:gd name="connsiteY0" fmla="*/ 1859597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59597 h 3688443"/>
                <a:gd name="connsiteX0" fmla="*/ 0 w 7535432"/>
                <a:gd name="connsiteY0" fmla="*/ 1866741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66741 h 3688443"/>
                <a:gd name="connsiteX0" fmla="*/ 0 w 7535432"/>
                <a:gd name="connsiteY0" fmla="*/ 1869122 h 3690824"/>
                <a:gd name="connsiteX1" fmla="*/ 648441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9122 h 3690824"/>
                <a:gd name="connsiteX0" fmla="*/ 0 w 7544957"/>
                <a:gd name="connsiteY0" fmla="*/ 1869122 h 3690824"/>
                <a:gd name="connsiteX1" fmla="*/ 6484410 w 7544957"/>
                <a:gd name="connsiteY1" fmla="*/ 0 h 3690824"/>
                <a:gd name="connsiteX2" fmla="*/ 7544957 w 7544957"/>
                <a:gd name="connsiteY2" fmla="*/ 3689871 h 3690824"/>
                <a:gd name="connsiteX3" fmla="*/ 0 w 7544957"/>
                <a:gd name="connsiteY3" fmla="*/ 3690824 h 3690824"/>
                <a:gd name="connsiteX4" fmla="*/ 0 w 7544957"/>
                <a:gd name="connsiteY4" fmla="*/ 1869122 h 369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4957" h="3690824">
                  <a:moveTo>
                    <a:pt x="0" y="1869122"/>
                  </a:moveTo>
                  <a:lnTo>
                    <a:pt x="6484410" y="0"/>
                  </a:lnTo>
                  <a:lnTo>
                    <a:pt x="7544957" y="3689871"/>
                  </a:lnTo>
                  <a:lnTo>
                    <a:pt x="0" y="3690824"/>
                  </a:lnTo>
                  <a:lnTo>
                    <a:pt x="0" y="1869122"/>
                  </a:lnTo>
                  <a:close/>
                </a:path>
              </a:pathLst>
            </a:custGeom>
            <a:solidFill>
              <a:srgbClr val="1F8798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eck 5"/>
            <p:cNvSpPr/>
            <p:nvPr/>
          </p:nvSpPr>
          <p:spPr>
            <a:xfrm>
              <a:off x="6472008" y="2403526"/>
              <a:ext cx="2675822" cy="4458075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6263148 w 9147600"/>
                <a:gd name="connsiteY0" fmla="*/ 3116826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6263148 w 9147600"/>
                <a:gd name="connsiteY4" fmla="*/ 3116826 h 6861600"/>
                <a:gd name="connsiteX0" fmla="*/ 0 w 2884452"/>
                <a:gd name="connsiteY0" fmla="*/ 3116826 h 6861600"/>
                <a:gd name="connsiteX1" fmla="*/ 2884452 w 2884452"/>
                <a:gd name="connsiteY1" fmla="*/ 0 h 6861600"/>
                <a:gd name="connsiteX2" fmla="*/ 2884452 w 2884452"/>
                <a:gd name="connsiteY2" fmla="*/ 6861600 h 6861600"/>
                <a:gd name="connsiteX3" fmla="*/ 1248697 w 2884452"/>
                <a:gd name="connsiteY3" fmla="*/ 6851768 h 6861600"/>
                <a:gd name="connsiteX4" fmla="*/ 0 w 2884452"/>
                <a:gd name="connsiteY4" fmla="*/ 3116826 h 6861600"/>
                <a:gd name="connsiteX0" fmla="*/ 0 w 2884452"/>
                <a:gd name="connsiteY0" fmla="*/ 727587 h 4472361"/>
                <a:gd name="connsiteX1" fmla="*/ 2884452 w 2884452"/>
                <a:gd name="connsiteY1" fmla="*/ 0 h 4472361"/>
                <a:gd name="connsiteX2" fmla="*/ 2884452 w 2884452"/>
                <a:gd name="connsiteY2" fmla="*/ 4472361 h 4472361"/>
                <a:gd name="connsiteX3" fmla="*/ 1248697 w 2884452"/>
                <a:gd name="connsiteY3" fmla="*/ 4462529 h 4472361"/>
                <a:gd name="connsiteX4" fmla="*/ 0 w 2884452"/>
                <a:gd name="connsiteY4" fmla="*/ 727587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42220 w 2677975"/>
                <a:gd name="connsiteY3" fmla="*/ 4462529 h 4472361"/>
                <a:gd name="connsiteX4" fmla="*/ 0 w 2677975"/>
                <a:gd name="connsiteY4" fmla="*/ 786580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32388 w 2677975"/>
                <a:gd name="connsiteY3" fmla="*/ 4472361 h 4472361"/>
                <a:gd name="connsiteX4" fmla="*/ 0 w 2677975"/>
                <a:gd name="connsiteY4" fmla="*/ 786580 h 4472361"/>
                <a:gd name="connsiteX0" fmla="*/ 0 w 2677975"/>
                <a:gd name="connsiteY0" fmla="*/ 722287 h 4408068"/>
                <a:gd name="connsiteX1" fmla="*/ 2675594 w 2677975"/>
                <a:gd name="connsiteY1" fmla="*/ 0 h 4408068"/>
                <a:gd name="connsiteX2" fmla="*/ 2677975 w 2677975"/>
                <a:gd name="connsiteY2" fmla="*/ 4408068 h 4408068"/>
                <a:gd name="connsiteX3" fmla="*/ 1032388 w 2677975"/>
                <a:gd name="connsiteY3" fmla="*/ 4408068 h 4408068"/>
                <a:gd name="connsiteX4" fmla="*/ 0 w 2677975"/>
                <a:gd name="connsiteY4" fmla="*/ 722287 h 4408068"/>
                <a:gd name="connsiteX0" fmla="*/ 0 w 2677975"/>
                <a:gd name="connsiteY0" fmla="*/ 777056 h 4462837"/>
                <a:gd name="connsiteX1" fmla="*/ 2673213 w 2677975"/>
                <a:gd name="connsiteY1" fmla="*/ 0 h 4462837"/>
                <a:gd name="connsiteX2" fmla="*/ 2677975 w 2677975"/>
                <a:gd name="connsiteY2" fmla="*/ 4462837 h 4462837"/>
                <a:gd name="connsiteX3" fmla="*/ 1032388 w 2677975"/>
                <a:gd name="connsiteY3" fmla="*/ 4462837 h 4462837"/>
                <a:gd name="connsiteX4" fmla="*/ 0 w 2677975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32388 w 2678204"/>
                <a:gd name="connsiteY3" fmla="*/ 4462837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108588 w 2678204"/>
                <a:gd name="connsiteY3" fmla="*/ 4460456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56200 w 2678204"/>
                <a:gd name="connsiteY3" fmla="*/ 4462837 h 4462837"/>
                <a:gd name="connsiteX4" fmla="*/ 0 w 2678204"/>
                <a:gd name="connsiteY4" fmla="*/ 777056 h 4462837"/>
                <a:gd name="connsiteX0" fmla="*/ 0 w 2682966"/>
                <a:gd name="connsiteY0" fmla="*/ 777056 h 4462837"/>
                <a:gd name="connsiteX1" fmla="*/ 2682737 w 2682966"/>
                <a:gd name="connsiteY1" fmla="*/ 0 h 4462837"/>
                <a:gd name="connsiteX2" fmla="*/ 2682737 w 2682966"/>
                <a:gd name="connsiteY2" fmla="*/ 4462837 h 4462837"/>
                <a:gd name="connsiteX3" fmla="*/ 1060962 w 2682966"/>
                <a:gd name="connsiteY3" fmla="*/ 4462837 h 4462837"/>
                <a:gd name="connsiteX4" fmla="*/ 0 w 2682966"/>
                <a:gd name="connsiteY4" fmla="*/ 777056 h 4462837"/>
                <a:gd name="connsiteX0" fmla="*/ 0 w 2685347"/>
                <a:gd name="connsiteY0" fmla="*/ 777056 h 4462837"/>
                <a:gd name="connsiteX1" fmla="*/ 2685118 w 2685347"/>
                <a:gd name="connsiteY1" fmla="*/ 0 h 4462837"/>
                <a:gd name="connsiteX2" fmla="*/ 2685118 w 2685347"/>
                <a:gd name="connsiteY2" fmla="*/ 4462837 h 4462837"/>
                <a:gd name="connsiteX3" fmla="*/ 1063343 w 2685347"/>
                <a:gd name="connsiteY3" fmla="*/ 4462837 h 4462837"/>
                <a:gd name="connsiteX4" fmla="*/ 0 w 2685347"/>
                <a:gd name="connsiteY4" fmla="*/ 777056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5724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7055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7055 h 4462837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53818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7055 h 4465218"/>
                <a:gd name="connsiteX1" fmla="*/ 2677974 w 2678203"/>
                <a:gd name="connsiteY1" fmla="*/ 0 h 4465218"/>
                <a:gd name="connsiteX2" fmla="*/ 2677974 w 2678203"/>
                <a:gd name="connsiteY2" fmla="*/ 4462837 h 4465218"/>
                <a:gd name="connsiteX3" fmla="*/ 1058581 w 2678203"/>
                <a:gd name="connsiteY3" fmla="*/ 4465218 h 4465218"/>
                <a:gd name="connsiteX4" fmla="*/ 0 w 2678203"/>
                <a:gd name="connsiteY4" fmla="*/ 777055 h 4465218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60962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4674 h 4460456"/>
                <a:gd name="connsiteX1" fmla="*/ 2677974 w 2678203"/>
                <a:gd name="connsiteY1" fmla="*/ 0 h 4460456"/>
                <a:gd name="connsiteX2" fmla="*/ 2677974 w 2678203"/>
                <a:gd name="connsiteY2" fmla="*/ 4460456 h 4460456"/>
                <a:gd name="connsiteX3" fmla="*/ 1060962 w 2678203"/>
                <a:gd name="connsiteY3" fmla="*/ 4460456 h 4460456"/>
                <a:gd name="connsiteX4" fmla="*/ 0 w 2678203"/>
                <a:gd name="connsiteY4" fmla="*/ 774674 h 4460456"/>
                <a:gd name="connsiteX0" fmla="*/ 0 w 2678203"/>
                <a:gd name="connsiteY0" fmla="*/ 772293 h 4458075"/>
                <a:gd name="connsiteX1" fmla="*/ 2677974 w 2678203"/>
                <a:gd name="connsiteY1" fmla="*/ 0 h 4458075"/>
                <a:gd name="connsiteX2" fmla="*/ 2677974 w 2678203"/>
                <a:gd name="connsiteY2" fmla="*/ 4458075 h 4458075"/>
                <a:gd name="connsiteX3" fmla="*/ 1060962 w 2678203"/>
                <a:gd name="connsiteY3" fmla="*/ 4458075 h 4458075"/>
                <a:gd name="connsiteX4" fmla="*/ 0 w 2678203"/>
                <a:gd name="connsiteY4" fmla="*/ 772293 h 4458075"/>
                <a:gd name="connsiteX0" fmla="*/ 0 w 2675822"/>
                <a:gd name="connsiteY0" fmla="*/ 772293 h 4458075"/>
                <a:gd name="connsiteX1" fmla="*/ 2675593 w 2675822"/>
                <a:gd name="connsiteY1" fmla="*/ 0 h 4458075"/>
                <a:gd name="connsiteX2" fmla="*/ 2675593 w 2675822"/>
                <a:gd name="connsiteY2" fmla="*/ 4458075 h 4458075"/>
                <a:gd name="connsiteX3" fmla="*/ 1058581 w 2675822"/>
                <a:gd name="connsiteY3" fmla="*/ 4458075 h 4458075"/>
                <a:gd name="connsiteX4" fmla="*/ 0 w 2675822"/>
                <a:gd name="connsiteY4" fmla="*/ 772293 h 44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822" h="4458075">
                  <a:moveTo>
                    <a:pt x="0" y="772293"/>
                  </a:moveTo>
                  <a:lnTo>
                    <a:pt x="2675593" y="0"/>
                  </a:lnTo>
                  <a:cubicBezTo>
                    <a:pt x="2676387" y="1469356"/>
                    <a:pt x="2674799" y="2988719"/>
                    <a:pt x="2675593" y="4458075"/>
                  </a:cubicBezTo>
                  <a:lnTo>
                    <a:pt x="1058581" y="4458075"/>
                  </a:lnTo>
                  <a:lnTo>
                    <a:pt x="0" y="772293"/>
                  </a:lnTo>
                  <a:close/>
                </a:path>
              </a:pathLst>
            </a:custGeom>
            <a:solidFill>
              <a:srgbClr val="6DB1B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469549" cy="5042058"/>
          </a:xfrm>
          <a:custGeom>
            <a:avLst/>
            <a:gdLst>
              <a:gd name="connsiteX0" fmla="*/ 0 w 6472238"/>
              <a:gd name="connsiteY0" fmla="*/ 0 h 5044440"/>
              <a:gd name="connsiteX1" fmla="*/ 6472238 w 6472238"/>
              <a:gd name="connsiteY1" fmla="*/ 0 h 5044440"/>
              <a:gd name="connsiteX2" fmla="*/ 6472238 w 6472238"/>
              <a:gd name="connsiteY2" fmla="*/ 5044440 h 5044440"/>
              <a:gd name="connsiteX3" fmla="*/ 0 w 6472238"/>
              <a:gd name="connsiteY3" fmla="*/ 5044440 h 5044440"/>
              <a:gd name="connsiteX4" fmla="*/ 0 w 6472238"/>
              <a:gd name="connsiteY4" fmla="*/ 0 h 5044440"/>
              <a:gd name="connsiteX0" fmla="*/ 0 w 6472238"/>
              <a:gd name="connsiteY0" fmla="*/ 0 h 5044440"/>
              <a:gd name="connsiteX1" fmla="*/ 6472238 w 6472238"/>
              <a:gd name="connsiteY1" fmla="*/ 0 h 5044440"/>
              <a:gd name="connsiteX2" fmla="*/ 6462406 w 6472238"/>
              <a:gd name="connsiteY2" fmla="*/ 3166479 h 5044440"/>
              <a:gd name="connsiteX3" fmla="*/ 0 w 6472238"/>
              <a:gd name="connsiteY3" fmla="*/ 5044440 h 5044440"/>
              <a:gd name="connsiteX4" fmla="*/ 0 w 6472238"/>
              <a:gd name="connsiteY4" fmla="*/ 0 h 5044440"/>
              <a:gd name="connsiteX0" fmla="*/ 0 w 6462414"/>
              <a:gd name="connsiteY0" fmla="*/ 0 h 5044440"/>
              <a:gd name="connsiteX1" fmla="*/ 5557838 w 6462414"/>
              <a:gd name="connsiteY1" fmla="*/ 0 h 5044440"/>
              <a:gd name="connsiteX2" fmla="*/ 6462406 w 6462414"/>
              <a:gd name="connsiteY2" fmla="*/ 3166479 h 5044440"/>
              <a:gd name="connsiteX3" fmla="*/ 0 w 6462414"/>
              <a:gd name="connsiteY3" fmla="*/ 5044440 h 5044440"/>
              <a:gd name="connsiteX4" fmla="*/ 0 w 6462414"/>
              <a:gd name="connsiteY4" fmla="*/ 0 h 5044440"/>
              <a:gd name="connsiteX0" fmla="*/ 0 w 6462406"/>
              <a:gd name="connsiteY0" fmla="*/ 0 h 5044440"/>
              <a:gd name="connsiteX1" fmla="*/ 5557838 w 6462406"/>
              <a:gd name="connsiteY1" fmla="*/ 0 h 5044440"/>
              <a:gd name="connsiteX2" fmla="*/ 6462406 w 6462406"/>
              <a:gd name="connsiteY2" fmla="*/ 3166479 h 5044440"/>
              <a:gd name="connsiteX3" fmla="*/ 0 w 6462406"/>
              <a:gd name="connsiteY3" fmla="*/ 5044440 h 5044440"/>
              <a:gd name="connsiteX4" fmla="*/ 0 w 6462406"/>
              <a:gd name="connsiteY4" fmla="*/ 0 h 5044440"/>
              <a:gd name="connsiteX0" fmla="*/ 0 w 6462406"/>
              <a:gd name="connsiteY0" fmla="*/ 0 h 5044440"/>
              <a:gd name="connsiteX1" fmla="*/ 5557838 w 6462406"/>
              <a:gd name="connsiteY1" fmla="*/ 0 h 5044440"/>
              <a:gd name="connsiteX2" fmla="*/ 6462406 w 6462406"/>
              <a:gd name="connsiteY2" fmla="*/ 3173623 h 5044440"/>
              <a:gd name="connsiteX3" fmla="*/ 0 w 6462406"/>
              <a:gd name="connsiteY3" fmla="*/ 5044440 h 5044440"/>
              <a:gd name="connsiteX4" fmla="*/ 0 w 6462406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9549"/>
              <a:gd name="connsiteY0" fmla="*/ 0 h 5044440"/>
              <a:gd name="connsiteX1" fmla="*/ 5557838 w 6469549"/>
              <a:gd name="connsiteY1" fmla="*/ 0 h 5044440"/>
              <a:gd name="connsiteX2" fmla="*/ 6469549 w 6469549"/>
              <a:gd name="connsiteY2" fmla="*/ 3176004 h 5044440"/>
              <a:gd name="connsiteX3" fmla="*/ 0 w 6469549"/>
              <a:gd name="connsiteY3" fmla="*/ 5044440 h 5044440"/>
              <a:gd name="connsiteX4" fmla="*/ 0 w 6469549"/>
              <a:gd name="connsiteY4" fmla="*/ 0 h 5044440"/>
              <a:gd name="connsiteX0" fmla="*/ 0 w 6469549"/>
              <a:gd name="connsiteY0" fmla="*/ 0 h 5042058"/>
              <a:gd name="connsiteX1" fmla="*/ 5557838 w 6469549"/>
              <a:gd name="connsiteY1" fmla="*/ 0 h 5042058"/>
              <a:gd name="connsiteX2" fmla="*/ 6469549 w 6469549"/>
              <a:gd name="connsiteY2" fmla="*/ 3176004 h 5042058"/>
              <a:gd name="connsiteX3" fmla="*/ 0 w 6469549"/>
              <a:gd name="connsiteY3" fmla="*/ 5042058 h 5042058"/>
              <a:gd name="connsiteX4" fmla="*/ 0 w 6469549"/>
              <a:gd name="connsiteY4" fmla="*/ 0 h 504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9549" h="5042058">
                <a:moveTo>
                  <a:pt x="0" y="0"/>
                </a:moveTo>
                <a:lnTo>
                  <a:pt x="5557838" y="0"/>
                </a:lnTo>
                <a:lnTo>
                  <a:pt x="6469549" y="3176004"/>
                </a:lnTo>
                <a:lnTo>
                  <a:pt x="0" y="504205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3" y="1196752"/>
            <a:ext cx="5111923" cy="1728192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213" y="3140968"/>
            <a:ext cx="5111923" cy="28803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7" y="5846514"/>
            <a:ext cx="1727484" cy="5760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5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ollforma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39058" y="978647"/>
            <a:ext cx="8654117" cy="6915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059" y="1674911"/>
            <a:ext cx="8654116" cy="452110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/>
              <a:buChar char="•"/>
              <a:defRPr sz="180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742950" indent="-285750">
              <a:lnSpc>
                <a:spcPct val="120000"/>
              </a:lnSpc>
              <a:buFont typeface="Arial"/>
              <a:buChar char="•"/>
              <a:defRPr sz="1800">
                <a:solidFill>
                  <a:srgbClr val="000000"/>
                </a:solidFill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800">
                <a:latin typeface="Trebuchet MS"/>
                <a:cs typeface="Trebuchet MS"/>
              </a:defRPr>
            </a:lvl4pPr>
            <a:lvl5pPr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Beispiel</a:t>
            </a:r>
          </a:p>
          <a:p>
            <a:pPr lvl="0"/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3160" y="284895"/>
            <a:ext cx="5565188" cy="188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7418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628800"/>
            <a:ext cx="7775576" cy="403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84213" y="836041"/>
            <a:ext cx="7775575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18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2" y="1628800"/>
            <a:ext cx="3816351" cy="403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28800"/>
            <a:ext cx="3816350" cy="403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84213" y="836712"/>
            <a:ext cx="7775575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0538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3816350" cy="4319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4175820" cy="40338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606927" y="0"/>
            <a:ext cx="4537074" cy="6308725"/>
          </a:xfrm>
          <a:custGeom>
            <a:avLst/>
            <a:gdLst>
              <a:gd name="connsiteX0" fmla="*/ 0 w 4541837"/>
              <a:gd name="connsiteY0" fmla="*/ 0 h 6311900"/>
              <a:gd name="connsiteX1" fmla="*/ 4541837 w 4541837"/>
              <a:gd name="connsiteY1" fmla="*/ 0 h 6311900"/>
              <a:gd name="connsiteX2" fmla="*/ 4541837 w 4541837"/>
              <a:gd name="connsiteY2" fmla="*/ 6311900 h 6311900"/>
              <a:gd name="connsiteX3" fmla="*/ 0 w 4541837"/>
              <a:gd name="connsiteY3" fmla="*/ 6311900 h 6311900"/>
              <a:gd name="connsiteX4" fmla="*/ 0 w 4541837"/>
              <a:gd name="connsiteY4" fmla="*/ 0 h 6311900"/>
              <a:gd name="connsiteX0" fmla="*/ 0 w 4541837"/>
              <a:gd name="connsiteY0" fmla="*/ 0 h 6311900"/>
              <a:gd name="connsiteX1" fmla="*/ 4541837 w 4541837"/>
              <a:gd name="connsiteY1" fmla="*/ 0 h 6311900"/>
              <a:gd name="connsiteX2" fmla="*/ 4541837 w 4541837"/>
              <a:gd name="connsiteY2" fmla="*/ 6311900 h 6311900"/>
              <a:gd name="connsiteX3" fmla="*/ 1828800 w 4541837"/>
              <a:gd name="connsiteY3" fmla="*/ 6311900 h 6311900"/>
              <a:gd name="connsiteX4" fmla="*/ 0 w 4541837"/>
              <a:gd name="connsiteY4" fmla="*/ 0 h 6311900"/>
              <a:gd name="connsiteX0" fmla="*/ 0 w 4541837"/>
              <a:gd name="connsiteY0" fmla="*/ 0 h 6311900"/>
              <a:gd name="connsiteX1" fmla="*/ 4541837 w 4541837"/>
              <a:gd name="connsiteY1" fmla="*/ 0 h 6311900"/>
              <a:gd name="connsiteX2" fmla="*/ 4541837 w 4541837"/>
              <a:gd name="connsiteY2" fmla="*/ 6311900 h 6311900"/>
              <a:gd name="connsiteX3" fmla="*/ 1814512 w 4541837"/>
              <a:gd name="connsiteY3" fmla="*/ 6311900 h 6311900"/>
              <a:gd name="connsiteX4" fmla="*/ 0 w 4541837"/>
              <a:gd name="connsiteY4" fmla="*/ 0 h 6311900"/>
              <a:gd name="connsiteX0" fmla="*/ 0 w 4541837"/>
              <a:gd name="connsiteY0" fmla="*/ 0 h 6311900"/>
              <a:gd name="connsiteX1" fmla="*/ 4541837 w 4541837"/>
              <a:gd name="connsiteY1" fmla="*/ 0 h 6311900"/>
              <a:gd name="connsiteX2" fmla="*/ 4541837 w 4541837"/>
              <a:gd name="connsiteY2" fmla="*/ 6311900 h 6311900"/>
              <a:gd name="connsiteX3" fmla="*/ 1812131 w 4541837"/>
              <a:gd name="connsiteY3" fmla="*/ 6311900 h 6311900"/>
              <a:gd name="connsiteX4" fmla="*/ 0 w 4541837"/>
              <a:gd name="connsiteY4" fmla="*/ 0 h 6311900"/>
              <a:gd name="connsiteX0" fmla="*/ 0 w 4537074"/>
              <a:gd name="connsiteY0" fmla="*/ 0 h 6311900"/>
              <a:gd name="connsiteX1" fmla="*/ 4537074 w 4537074"/>
              <a:gd name="connsiteY1" fmla="*/ 0 h 6311900"/>
              <a:gd name="connsiteX2" fmla="*/ 4537074 w 4537074"/>
              <a:gd name="connsiteY2" fmla="*/ 6311900 h 6311900"/>
              <a:gd name="connsiteX3" fmla="*/ 1807368 w 4537074"/>
              <a:gd name="connsiteY3" fmla="*/ 6311900 h 6311900"/>
              <a:gd name="connsiteX4" fmla="*/ 0 w 4537074"/>
              <a:gd name="connsiteY4" fmla="*/ 0 h 631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7074" h="6311900">
                <a:moveTo>
                  <a:pt x="0" y="0"/>
                </a:moveTo>
                <a:lnTo>
                  <a:pt x="4537074" y="0"/>
                </a:lnTo>
                <a:lnTo>
                  <a:pt x="4537074" y="6311900"/>
                </a:lnTo>
                <a:lnTo>
                  <a:pt x="1807368" y="63119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4214" y="836712"/>
            <a:ext cx="3816350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3463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i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72" y="1936496"/>
            <a:ext cx="3960607" cy="32328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3816350" cy="4319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4175820" cy="40338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4214" y="836712"/>
            <a:ext cx="3816350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5348749" y="2143125"/>
            <a:ext cx="3171364" cy="1900238"/>
          </a:xfrm>
          <a:solidFill>
            <a:schemeClr val="bg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7051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411" y="1708029"/>
            <a:ext cx="1040301" cy="20526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39" y="2155703"/>
            <a:ext cx="2458201" cy="31537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3816350" cy="4319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4175820" cy="40338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4214" y="836712"/>
            <a:ext cx="3816350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5331619" y="1964531"/>
            <a:ext cx="838200" cy="1528763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779939" y="2533650"/>
            <a:ext cx="1583010" cy="21002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95813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0872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84213" y="836712"/>
            <a:ext cx="7775575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7946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84213" y="836712"/>
            <a:ext cx="7775575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3103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14267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-478" y="-2381"/>
            <a:ext cx="9148308" cy="6863982"/>
            <a:chOff x="-478" y="-2381"/>
            <a:chExt cx="9148308" cy="6863982"/>
          </a:xfrm>
        </p:grpSpPr>
        <p:sp>
          <p:nvSpPr>
            <p:cNvPr id="8" name="Rechteck 6"/>
            <p:cNvSpPr/>
            <p:nvPr/>
          </p:nvSpPr>
          <p:spPr>
            <a:xfrm>
              <a:off x="-478" y="-1747"/>
              <a:ext cx="6679574" cy="5269486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6119920 w 9147600"/>
                <a:gd name="connsiteY2" fmla="*/ 423016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6119920"/>
                <a:gd name="connsiteY0" fmla="*/ 0 h 6861600"/>
                <a:gd name="connsiteX1" fmla="*/ 3610400 w 6119920"/>
                <a:gd name="connsiteY1" fmla="*/ 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119920"/>
                <a:gd name="connsiteY0" fmla="*/ 0 h 6861600"/>
                <a:gd name="connsiteX1" fmla="*/ 5398560 w 6119920"/>
                <a:gd name="connsiteY1" fmla="*/ 1016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353600"/>
                <a:gd name="connsiteY0" fmla="*/ 0 h 6861600"/>
                <a:gd name="connsiteX1" fmla="*/ 5398560 w 6353600"/>
                <a:gd name="connsiteY1" fmla="*/ 10160 h 6861600"/>
                <a:gd name="connsiteX2" fmla="*/ 6353600 w 6353600"/>
                <a:gd name="connsiteY2" fmla="*/ 3021120 h 6861600"/>
                <a:gd name="connsiteX3" fmla="*/ 0 w 6353600"/>
                <a:gd name="connsiteY3" fmla="*/ 6861600 h 6861600"/>
                <a:gd name="connsiteX4" fmla="*/ 0 w 6353600"/>
                <a:gd name="connsiteY4" fmla="*/ 0 h 6861600"/>
                <a:gd name="connsiteX0" fmla="*/ 0 w 6353600"/>
                <a:gd name="connsiteY0" fmla="*/ 0 h 3935520"/>
                <a:gd name="connsiteX1" fmla="*/ 5398560 w 6353600"/>
                <a:gd name="connsiteY1" fmla="*/ 10160 h 3935520"/>
                <a:gd name="connsiteX2" fmla="*/ 6353600 w 6353600"/>
                <a:gd name="connsiteY2" fmla="*/ 3021120 h 3935520"/>
                <a:gd name="connsiteX3" fmla="*/ 274320 w 6353600"/>
                <a:gd name="connsiteY3" fmla="*/ 3935520 h 3935520"/>
                <a:gd name="connsiteX4" fmla="*/ 0 w 6353600"/>
                <a:gd name="connsiteY4" fmla="*/ 0 h 3935520"/>
                <a:gd name="connsiteX0" fmla="*/ 0 w 6353600"/>
                <a:gd name="connsiteY0" fmla="*/ 0 h 4717840"/>
                <a:gd name="connsiteX1" fmla="*/ 5398560 w 6353600"/>
                <a:gd name="connsiteY1" fmla="*/ 10160 h 4717840"/>
                <a:gd name="connsiteX2" fmla="*/ 6353600 w 6353600"/>
                <a:gd name="connsiteY2" fmla="*/ 3021120 h 4717840"/>
                <a:gd name="connsiteX3" fmla="*/ 30480 w 6353600"/>
                <a:gd name="connsiteY3" fmla="*/ 4717840 h 4717840"/>
                <a:gd name="connsiteX4" fmla="*/ 0 w 6353600"/>
                <a:gd name="connsiteY4" fmla="*/ 0 h 4717840"/>
                <a:gd name="connsiteX0" fmla="*/ 477 w 6354077"/>
                <a:gd name="connsiteY0" fmla="*/ 0 h 5044071"/>
                <a:gd name="connsiteX1" fmla="*/ 5399037 w 6354077"/>
                <a:gd name="connsiteY1" fmla="*/ 10160 h 5044071"/>
                <a:gd name="connsiteX2" fmla="*/ 6354077 w 6354077"/>
                <a:gd name="connsiteY2" fmla="*/ 3021120 h 5044071"/>
                <a:gd name="connsiteX3" fmla="*/ 0 w 6354077"/>
                <a:gd name="connsiteY3" fmla="*/ 5044071 h 5044071"/>
                <a:gd name="connsiteX4" fmla="*/ 477 w 6354077"/>
                <a:gd name="connsiteY4" fmla="*/ 0 h 5044071"/>
                <a:gd name="connsiteX0" fmla="*/ 477 w 6463615"/>
                <a:gd name="connsiteY0" fmla="*/ 0 h 5044071"/>
                <a:gd name="connsiteX1" fmla="*/ 5399037 w 6463615"/>
                <a:gd name="connsiteY1" fmla="*/ 10160 h 5044071"/>
                <a:gd name="connsiteX2" fmla="*/ 6463615 w 6463615"/>
                <a:gd name="connsiteY2" fmla="*/ 3175901 h 5044071"/>
                <a:gd name="connsiteX3" fmla="*/ 0 w 6463615"/>
                <a:gd name="connsiteY3" fmla="*/ 5044071 h 5044071"/>
                <a:gd name="connsiteX4" fmla="*/ 477 w 6463615"/>
                <a:gd name="connsiteY4" fmla="*/ 0 h 5044071"/>
                <a:gd name="connsiteX0" fmla="*/ 477 w 6463615"/>
                <a:gd name="connsiteY0" fmla="*/ 1747 h 5045818"/>
                <a:gd name="connsiteX1" fmla="*/ 5551437 w 6463615"/>
                <a:gd name="connsiteY1" fmla="*/ 0 h 5045818"/>
                <a:gd name="connsiteX2" fmla="*/ 6463615 w 6463615"/>
                <a:gd name="connsiteY2" fmla="*/ 3177648 h 5045818"/>
                <a:gd name="connsiteX3" fmla="*/ 0 w 6463615"/>
                <a:gd name="connsiteY3" fmla="*/ 5045818 h 5045818"/>
                <a:gd name="connsiteX4" fmla="*/ 477 w 6463615"/>
                <a:gd name="connsiteY4" fmla="*/ 1747 h 5045818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77648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80029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5997"/>
                <a:gd name="connsiteY0" fmla="*/ 1747 h 5048199"/>
                <a:gd name="connsiteX1" fmla="*/ 5551437 w 6465997"/>
                <a:gd name="connsiteY1" fmla="*/ 0 h 5048199"/>
                <a:gd name="connsiteX2" fmla="*/ 6465997 w 6465997"/>
                <a:gd name="connsiteY2" fmla="*/ 3182410 h 5048199"/>
                <a:gd name="connsiteX3" fmla="*/ 0 w 6465997"/>
                <a:gd name="connsiteY3" fmla="*/ 5048199 h 5048199"/>
                <a:gd name="connsiteX4" fmla="*/ 477 w 6465997"/>
                <a:gd name="connsiteY4" fmla="*/ 1747 h 50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5997" h="5048199">
                  <a:moveTo>
                    <a:pt x="477" y="1747"/>
                  </a:moveTo>
                  <a:lnTo>
                    <a:pt x="5551437" y="0"/>
                  </a:lnTo>
                  <a:lnTo>
                    <a:pt x="6465997" y="3182410"/>
                  </a:lnTo>
                  <a:lnTo>
                    <a:pt x="0" y="5048199"/>
                  </a:lnTo>
                  <a:lnTo>
                    <a:pt x="477" y="1747"/>
                  </a:lnTo>
                  <a:close/>
                </a:path>
              </a:pathLst>
            </a:custGeom>
            <a:solidFill>
              <a:srgbClr val="4F99A3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9" name="Rechteck 4"/>
            <p:cNvSpPr/>
            <p:nvPr/>
          </p:nvSpPr>
          <p:spPr>
            <a:xfrm>
              <a:off x="5558837" y="-2381"/>
              <a:ext cx="3588766" cy="318943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5525729 w 9147600"/>
                <a:gd name="connsiteY3" fmla="*/ 4669007 h 6861600"/>
                <a:gd name="connsiteX4" fmla="*/ 0 w 9147600"/>
                <a:gd name="connsiteY4" fmla="*/ 0 h 6861600"/>
                <a:gd name="connsiteX0" fmla="*/ 304800 w 3621871"/>
                <a:gd name="connsiteY0" fmla="*/ 117987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304800 w 3621871"/>
                <a:gd name="connsiteY4" fmla="*/ 117987 h 6861600"/>
                <a:gd name="connsiteX0" fmla="*/ 275303 w 3621871"/>
                <a:gd name="connsiteY0" fmla="*/ 9832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275303 w 3621871"/>
                <a:gd name="connsiteY4" fmla="*/ 9832 h 6861600"/>
                <a:gd name="connsiteX0" fmla="*/ 275303 w 3621871"/>
                <a:gd name="connsiteY0" fmla="*/ 9832 h 4669007"/>
                <a:gd name="connsiteX1" fmla="*/ 3621871 w 3621871"/>
                <a:gd name="connsiteY1" fmla="*/ 0 h 4669007"/>
                <a:gd name="connsiteX2" fmla="*/ 3494052 w 3621871"/>
                <a:gd name="connsiteY2" fmla="*/ 2889368 h 4669007"/>
                <a:gd name="connsiteX3" fmla="*/ 0 w 3621871"/>
                <a:gd name="connsiteY3" fmla="*/ 4669007 h 4669007"/>
                <a:gd name="connsiteX4" fmla="*/ 275303 w 3621871"/>
                <a:gd name="connsiteY4" fmla="*/ 9832 h 4669007"/>
                <a:gd name="connsiteX0" fmla="*/ 0 w 3346568"/>
                <a:gd name="connsiteY0" fmla="*/ 9832 h 2889368"/>
                <a:gd name="connsiteX1" fmla="*/ 3346568 w 3346568"/>
                <a:gd name="connsiteY1" fmla="*/ 0 h 2889368"/>
                <a:gd name="connsiteX2" fmla="*/ 3218749 w 3346568"/>
                <a:gd name="connsiteY2" fmla="*/ 2889368 h 2889368"/>
                <a:gd name="connsiteX3" fmla="*/ 914400 w 3346568"/>
                <a:gd name="connsiteY3" fmla="*/ 2505910 h 2889368"/>
                <a:gd name="connsiteX4" fmla="*/ 0 w 3346568"/>
                <a:gd name="connsiteY4" fmla="*/ 9832 h 2889368"/>
                <a:gd name="connsiteX0" fmla="*/ 0 w 3553045"/>
                <a:gd name="connsiteY0" fmla="*/ 0 h 2889368"/>
                <a:gd name="connsiteX1" fmla="*/ 3553045 w 3553045"/>
                <a:gd name="connsiteY1" fmla="*/ 0 h 2889368"/>
                <a:gd name="connsiteX2" fmla="*/ 3425226 w 3553045"/>
                <a:gd name="connsiteY2" fmla="*/ 2889368 h 2889368"/>
                <a:gd name="connsiteX3" fmla="*/ 1120877 w 3553045"/>
                <a:gd name="connsiteY3" fmla="*/ 2505910 h 2889368"/>
                <a:gd name="connsiteX4" fmla="*/ 0 w 3553045"/>
                <a:gd name="connsiteY4" fmla="*/ 0 h 2889368"/>
                <a:gd name="connsiteX0" fmla="*/ 0 w 3553045"/>
                <a:gd name="connsiteY0" fmla="*/ 0 h 3105677"/>
                <a:gd name="connsiteX1" fmla="*/ 3553045 w 3553045"/>
                <a:gd name="connsiteY1" fmla="*/ 0 h 3105677"/>
                <a:gd name="connsiteX2" fmla="*/ 3425226 w 3553045"/>
                <a:gd name="connsiteY2" fmla="*/ 2889368 h 3105677"/>
                <a:gd name="connsiteX3" fmla="*/ 875070 w 3553045"/>
                <a:gd name="connsiteY3" fmla="*/ 3105677 h 3105677"/>
                <a:gd name="connsiteX4" fmla="*/ 0 w 3553045"/>
                <a:gd name="connsiteY4" fmla="*/ 0 h 3105677"/>
                <a:gd name="connsiteX0" fmla="*/ 0 w 3553046"/>
                <a:gd name="connsiteY0" fmla="*/ 0 h 3105677"/>
                <a:gd name="connsiteX1" fmla="*/ 3553045 w 3553046"/>
                <a:gd name="connsiteY1" fmla="*/ 0 h 3105677"/>
                <a:gd name="connsiteX2" fmla="*/ 3553046 w 3553046"/>
                <a:gd name="connsiteY2" fmla="*/ 2338762 h 3105677"/>
                <a:gd name="connsiteX3" fmla="*/ 875070 w 3553046"/>
                <a:gd name="connsiteY3" fmla="*/ 3105677 h 3105677"/>
                <a:gd name="connsiteX4" fmla="*/ 0 w 3553046"/>
                <a:gd name="connsiteY4" fmla="*/ 0 h 3105677"/>
                <a:gd name="connsiteX0" fmla="*/ 0 w 3598290"/>
                <a:gd name="connsiteY0" fmla="*/ 0 h 3105677"/>
                <a:gd name="connsiteX1" fmla="*/ 3598289 w 3598290"/>
                <a:gd name="connsiteY1" fmla="*/ 0 h 3105677"/>
                <a:gd name="connsiteX2" fmla="*/ 3598290 w 3598290"/>
                <a:gd name="connsiteY2" fmla="*/ 2338762 h 3105677"/>
                <a:gd name="connsiteX3" fmla="*/ 920314 w 3598290"/>
                <a:gd name="connsiteY3" fmla="*/ 3105677 h 3105677"/>
                <a:gd name="connsiteX4" fmla="*/ 0 w 3598290"/>
                <a:gd name="connsiteY4" fmla="*/ 0 h 3105677"/>
                <a:gd name="connsiteX0" fmla="*/ 0 w 3598290"/>
                <a:gd name="connsiteY0" fmla="*/ 0 h 3177114"/>
                <a:gd name="connsiteX1" fmla="*/ 3598289 w 3598290"/>
                <a:gd name="connsiteY1" fmla="*/ 0 h 3177114"/>
                <a:gd name="connsiteX2" fmla="*/ 3598290 w 3598290"/>
                <a:gd name="connsiteY2" fmla="*/ 2338762 h 3177114"/>
                <a:gd name="connsiteX3" fmla="*/ 915552 w 3598290"/>
                <a:gd name="connsiteY3" fmla="*/ 3177114 h 3177114"/>
                <a:gd name="connsiteX4" fmla="*/ 0 w 3598290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3527 w 3598289"/>
                <a:gd name="connsiteY2" fmla="*/ 2400675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5909 w 3598289"/>
                <a:gd name="connsiteY2" fmla="*/ 2398293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91"/>
                <a:gd name="connsiteY0" fmla="*/ 0 h 3177114"/>
                <a:gd name="connsiteX1" fmla="*/ 3598289 w 3598291"/>
                <a:gd name="connsiteY1" fmla="*/ 0 h 3177114"/>
                <a:gd name="connsiteX2" fmla="*/ 3598291 w 3598291"/>
                <a:gd name="connsiteY2" fmla="*/ 2398293 h 3177114"/>
                <a:gd name="connsiteX3" fmla="*/ 915552 w 3598291"/>
                <a:gd name="connsiteY3" fmla="*/ 3177114 h 3177114"/>
                <a:gd name="connsiteX4" fmla="*/ 0 w 3598291"/>
                <a:gd name="connsiteY4" fmla="*/ 0 h 3177114"/>
                <a:gd name="connsiteX0" fmla="*/ 0 w 3598291"/>
                <a:gd name="connsiteY0" fmla="*/ 0 h 3181877"/>
                <a:gd name="connsiteX1" fmla="*/ 3598289 w 3598291"/>
                <a:gd name="connsiteY1" fmla="*/ 0 h 3181877"/>
                <a:gd name="connsiteX2" fmla="*/ 3598291 w 3598291"/>
                <a:gd name="connsiteY2" fmla="*/ 2398293 h 3181877"/>
                <a:gd name="connsiteX3" fmla="*/ 915552 w 3598291"/>
                <a:gd name="connsiteY3" fmla="*/ 3181877 h 3181877"/>
                <a:gd name="connsiteX4" fmla="*/ 0 w 3598291"/>
                <a:gd name="connsiteY4" fmla="*/ 0 h 3181877"/>
                <a:gd name="connsiteX0" fmla="*/ 0 w 3600673"/>
                <a:gd name="connsiteY0" fmla="*/ 0 h 3181877"/>
                <a:gd name="connsiteX1" fmla="*/ 3598289 w 3600673"/>
                <a:gd name="connsiteY1" fmla="*/ 0 h 3181877"/>
                <a:gd name="connsiteX2" fmla="*/ 3600673 w 3600673"/>
                <a:gd name="connsiteY2" fmla="*/ 2400674 h 3181877"/>
                <a:gd name="connsiteX3" fmla="*/ 915552 w 3600673"/>
                <a:gd name="connsiteY3" fmla="*/ 3181877 h 3181877"/>
                <a:gd name="connsiteX4" fmla="*/ 0 w 3600673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0674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5437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10200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4259"/>
                <a:gd name="connsiteX1" fmla="*/ 3598289 w 3598292"/>
                <a:gd name="connsiteY1" fmla="*/ 0 h 3184259"/>
                <a:gd name="connsiteX2" fmla="*/ 3598292 w 3598292"/>
                <a:gd name="connsiteY2" fmla="*/ 2410200 h 3184259"/>
                <a:gd name="connsiteX3" fmla="*/ 917933 w 3598292"/>
                <a:gd name="connsiteY3" fmla="*/ 3184259 h 3184259"/>
                <a:gd name="connsiteX4" fmla="*/ 0 w 3598292"/>
                <a:gd name="connsiteY4" fmla="*/ 0 h 3184259"/>
                <a:gd name="connsiteX0" fmla="*/ 0 w 3598292"/>
                <a:gd name="connsiteY0" fmla="*/ 0 h 3179496"/>
                <a:gd name="connsiteX1" fmla="*/ 3598289 w 3598292"/>
                <a:gd name="connsiteY1" fmla="*/ 0 h 3179496"/>
                <a:gd name="connsiteX2" fmla="*/ 3598292 w 3598292"/>
                <a:gd name="connsiteY2" fmla="*/ 2410200 h 3179496"/>
                <a:gd name="connsiteX3" fmla="*/ 913170 w 3598292"/>
                <a:gd name="connsiteY3" fmla="*/ 3179496 h 3179496"/>
                <a:gd name="connsiteX4" fmla="*/ 0 w 3598292"/>
                <a:gd name="connsiteY4" fmla="*/ 0 h 3179496"/>
                <a:gd name="connsiteX0" fmla="*/ 0 w 3600673"/>
                <a:gd name="connsiteY0" fmla="*/ 0 h 3179496"/>
                <a:gd name="connsiteX1" fmla="*/ 3600670 w 3600673"/>
                <a:gd name="connsiteY1" fmla="*/ 0 h 3179496"/>
                <a:gd name="connsiteX2" fmla="*/ 3600673 w 3600673"/>
                <a:gd name="connsiteY2" fmla="*/ 2410200 h 3179496"/>
                <a:gd name="connsiteX3" fmla="*/ 915551 w 3600673"/>
                <a:gd name="connsiteY3" fmla="*/ 3179496 h 3179496"/>
                <a:gd name="connsiteX4" fmla="*/ 0 w 3600673"/>
                <a:gd name="connsiteY4" fmla="*/ 0 h 3179496"/>
                <a:gd name="connsiteX0" fmla="*/ 0 w 3600673"/>
                <a:gd name="connsiteY0" fmla="*/ 0 h 3181877"/>
                <a:gd name="connsiteX1" fmla="*/ 3600670 w 3600673"/>
                <a:gd name="connsiteY1" fmla="*/ 0 h 3181877"/>
                <a:gd name="connsiteX2" fmla="*/ 3600673 w 3600673"/>
                <a:gd name="connsiteY2" fmla="*/ 2410200 h 3181877"/>
                <a:gd name="connsiteX3" fmla="*/ 913170 w 3600673"/>
                <a:gd name="connsiteY3" fmla="*/ 3181877 h 3181877"/>
                <a:gd name="connsiteX4" fmla="*/ 0 w 3600673"/>
                <a:gd name="connsiteY4" fmla="*/ 0 h 3181877"/>
                <a:gd name="connsiteX0" fmla="*/ 0 w 3600673"/>
                <a:gd name="connsiteY0" fmla="*/ 0 h 3191816"/>
                <a:gd name="connsiteX1" fmla="*/ 3600670 w 3600673"/>
                <a:gd name="connsiteY1" fmla="*/ 0 h 3191816"/>
                <a:gd name="connsiteX2" fmla="*/ 3600673 w 3600673"/>
                <a:gd name="connsiteY2" fmla="*/ 2410200 h 3191816"/>
                <a:gd name="connsiteX3" fmla="*/ 913170 w 3600673"/>
                <a:gd name="connsiteY3" fmla="*/ 3191816 h 3191816"/>
                <a:gd name="connsiteX4" fmla="*/ 0 w 3600673"/>
                <a:gd name="connsiteY4" fmla="*/ 0 h 3191816"/>
                <a:gd name="connsiteX0" fmla="*/ 0 w 3600673"/>
                <a:gd name="connsiteY0" fmla="*/ 0 h 3182291"/>
                <a:gd name="connsiteX1" fmla="*/ 3600670 w 3600673"/>
                <a:gd name="connsiteY1" fmla="*/ 0 h 3182291"/>
                <a:gd name="connsiteX2" fmla="*/ 3600673 w 3600673"/>
                <a:gd name="connsiteY2" fmla="*/ 2410200 h 3182291"/>
                <a:gd name="connsiteX3" fmla="*/ 927458 w 3600673"/>
                <a:gd name="connsiteY3" fmla="*/ 3182291 h 3182291"/>
                <a:gd name="connsiteX4" fmla="*/ 0 w 3600673"/>
                <a:gd name="connsiteY4" fmla="*/ 0 h 3182291"/>
                <a:gd name="connsiteX0" fmla="*/ 0 w 3588766"/>
                <a:gd name="connsiteY0" fmla="*/ 0 h 3184672"/>
                <a:gd name="connsiteX1" fmla="*/ 3588763 w 3588766"/>
                <a:gd name="connsiteY1" fmla="*/ 2381 h 3184672"/>
                <a:gd name="connsiteX2" fmla="*/ 3588766 w 3588766"/>
                <a:gd name="connsiteY2" fmla="*/ 2412581 h 3184672"/>
                <a:gd name="connsiteX3" fmla="*/ 915551 w 3588766"/>
                <a:gd name="connsiteY3" fmla="*/ 3184672 h 3184672"/>
                <a:gd name="connsiteX4" fmla="*/ 0 w 3588766"/>
                <a:gd name="connsiteY4" fmla="*/ 0 h 3184672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2581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4962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766" h="3189434">
                  <a:moveTo>
                    <a:pt x="0" y="0"/>
                  </a:moveTo>
                  <a:lnTo>
                    <a:pt x="3588763" y="2381"/>
                  </a:lnTo>
                  <a:cubicBezTo>
                    <a:pt x="3588763" y="781968"/>
                    <a:pt x="3588766" y="1635375"/>
                    <a:pt x="3588766" y="2414962"/>
                  </a:cubicBezTo>
                  <a:lnTo>
                    <a:pt x="917932" y="3189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B0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eck 7"/>
            <p:cNvSpPr/>
            <p:nvPr/>
          </p:nvSpPr>
          <p:spPr>
            <a:xfrm>
              <a:off x="1" y="3170776"/>
              <a:ext cx="7544957" cy="369082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543560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5435600 h 6861600"/>
                <a:gd name="connsiteX0" fmla="*/ 0 w 9147600"/>
                <a:gd name="connsiteY0" fmla="*/ 1808480 h 3234480"/>
                <a:gd name="connsiteX1" fmla="*/ 5926880 w 9147600"/>
                <a:gd name="connsiteY1" fmla="*/ 0 h 3234480"/>
                <a:gd name="connsiteX2" fmla="*/ 9147600 w 9147600"/>
                <a:gd name="connsiteY2" fmla="*/ 3234480 h 3234480"/>
                <a:gd name="connsiteX3" fmla="*/ 0 w 9147600"/>
                <a:gd name="connsiteY3" fmla="*/ 3234480 h 3234480"/>
                <a:gd name="connsiteX4" fmla="*/ 0 w 9147600"/>
                <a:gd name="connsiteY4" fmla="*/ 1808480 h 3234480"/>
                <a:gd name="connsiteX0" fmla="*/ 0 w 9147600"/>
                <a:gd name="connsiteY0" fmla="*/ 2245360 h 3671360"/>
                <a:gd name="connsiteX1" fmla="*/ 6465360 w 9147600"/>
                <a:gd name="connsiteY1" fmla="*/ 0 h 3671360"/>
                <a:gd name="connsiteX2" fmla="*/ 9147600 w 9147600"/>
                <a:gd name="connsiteY2" fmla="*/ 3671360 h 3671360"/>
                <a:gd name="connsiteX3" fmla="*/ 0 w 9147600"/>
                <a:gd name="connsiteY3" fmla="*/ 3671360 h 3671360"/>
                <a:gd name="connsiteX4" fmla="*/ 0 w 9147600"/>
                <a:gd name="connsiteY4" fmla="*/ 2245360 h 3671360"/>
                <a:gd name="connsiteX0" fmla="*/ 0 w 6892080"/>
                <a:gd name="connsiteY0" fmla="*/ 2245360 h 3671360"/>
                <a:gd name="connsiteX1" fmla="*/ 6465360 w 6892080"/>
                <a:gd name="connsiteY1" fmla="*/ 0 h 3671360"/>
                <a:gd name="connsiteX2" fmla="*/ 6892080 w 6892080"/>
                <a:gd name="connsiteY2" fmla="*/ 3579920 h 3671360"/>
                <a:gd name="connsiteX3" fmla="*/ 0 w 6892080"/>
                <a:gd name="connsiteY3" fmla="*/ 3671360 h 3671360"/>
                <a:gd name="connsiteX4" fmla="*/ 0 w 6892080"/>
                <a:gd name="connsiteY4" fmla="*/ 2245360 h 3671360"/>
                <a:gd name="connsiteX0" fmla="*/ 0 w 7525493"/>
                <a:gd name="connsiteY0" fmla="*/ 2245360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2245360 h 3671360"/>
                <a:gd name="connsiteX0" fmla="*/ 0 w 7525493"/>
                <a:gd name="connsiteY0" fmla="*/ 1852453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1852453 h 3671360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2314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77551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56802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56802 h 3685648"/>
                <a:gd name="connsiteX0" fmla="*/ 0 w 7525493"/>
                <a:gd name="connsiteY0" fmla="*/ 1866741 h 3695587"/>
                <a:gd name="connsiteX1" fmla="*/ 6462979 w 7525493"/>
                <a:gd name="connsiteY1" fmla="*/ 0 h 3695587"/>
                <a:gd name="connsiteX2" fmla="*/ 7525493 w 7525493"/>
                <a:gd name="connsiteY2" fmla="*/ 3694634 h 3695587"/>
                <a:gd name="connsiteX3" fmla="*/ 0 w 7525493"/>
                <a:gd name="connsiteY3" fmla="*/ 3695587 h 3695587"/>
                <a:gd name="connsiteX4" fmla="*/ 0 w 7525493"/>
                <a:gd name="connsiteY4" fmla="*/ 1866741 h 3695587"/>
                <a:gd name="connsiteX0" fmla="*/ 0 w 7535432"/>
                <a:gd name="connsiteY0" fmla="*/ 1866741 h 3695587"/>
                <a:gd name="connsiteX1" fmla="*/ 6462979 w 7535432"/>
                <a:gd name="connsiteY1" fmla="*/ 0 h 3695587"/>
                <a:gd name="connsiteX2" fmla="*/ 7535432 w 7535432"/>
                <a:gd name="connsiteY2" fmla="*/ 3694634 h 3695587"/>
                <a:gd name="connsiteX3" fmla="*/ 0 w 7535432"/>
                <a:gd name="connsiteY3" fmla="*/ 3695587 h 3695587"/>
                <a:gd name="connsiteX4" fmla="*/ 0 w 7535432"/>
                <a:gd name="connsiteY4" fmla="*/ 1866741 h 3695587"/>
                <a:gd name="connsiteX0" fmla="*/ 0 w 7535432"/>
                <a:gd name="connsiteY0" fmla="*/ 1861978 h 3690824"/>
                <a:gd name="connsiteX1" fmla="*/ 646536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1978 h 3690824"/>
                <a:gd name="connsiteX0" fmla="*/ 0 w 7535432"/>
                <a:gd name="connsiteY0" fmla="*/ 1859597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59597 h 3688443"/>
                <a:gd name="connsiteX0" fmla="*/ 0 w 7535432"/>
                <a:gd name="connsiteY0" fmla="*/ 1866741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66741 h 3688443"/>
                <a:gd name="connsiteX0" fmla="*/ 0 w 7535432"/>
                <a:gd name="connsiteY0" fmla="*/ 1869122 h 3690824"/>
                <a:gd name="connsiteX1" fmla="*/ 648441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9122 h 3690824"/>
                <a:gd name="connsiteX0" fmla="*/ 0 w 7544957"/>
                <a:gd name="connsiteY0" fmla="*/ 1869122 h 3690824"/>
                <a:gd name="connsiteX1" fmla="*/ 6484410 w 7544957"/>
                <a:gd name="connsiteY1" fmla="*/ 0 h 3690824"/>
                <a:gd name="connsiteX2" fmla="*/ 7544957 w 7544957"/>
                <a:gd name="connsiteY2" fmla="*/ 3689871 h 3690824"/>
                <a:gd name="connsiteX3" fmla="*/ 0 w 7544957"/>
                <a:gd name="connsiteY3" fmla="*/ 3690824 h 3690824"/>
                <a:gd name="connsiteX4" fmla="*/ 0 w 7544957"/>
                <a:gd name="connsiteY4" fmla="*/ 1869122 h 369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4957" h="3690824">
                  <a:moveTo>
                    <a:pt x="0" y="1869122"/>
                  </a:moveTo>
                  <a:lnTo>
                    <a:pt x="6484410" y="0"/>
                  </a:lnTo>
                  <a:lnTo>
                    <a:pt x="7544957" y="3689871"/>
                  </a:lnTo>
                  <a:lnTo>
                    <a:pt x="0" y="3690824"/>
                  </a:lnTo>
                  <a:lnTo>
                    <a:pt x="0" y="1869122"/>
                  </a:lnTo>
                  <a:close/>
                </a:path>
              </a:pathLst>
            </a:custGeom>
            <a:solidFill>
              <a:srgbClr val="1F8798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 5"/>
            <p:cNvSpPr/>
            <p:nvPr/>
          </p:nvSpPr>
          <p:spPr>
            <a:xfrm>
              <a:off x="6472008" y="2403526"/>
              <a:ext cx="2675822" cy="4458075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6263148 w 9147600"/>
                <a:gd name="connsiteY0" fmla="*/ 3116826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6263148 w 9147600"/>
                <a:gd name="connsiteY4" fmla="*/ 3116826 h 6861600"/>
                <a:gd name="connsiteX0" fmla="*/ 0 w 2884452"/>
                <a:gd name="connsiteY0" fmla="*/ 3116826 h 6861600"/>
                <a:gd name="connsiteX1" fmla="*/ 2884452 w 2884452"/>
                <a:gd name="connsiteY1" fmla="*/ 0 h 6861600"/>
                <a:gd name="connsiteX2" fmla="*/ 2884452 w 2884452"/>
                <a:gd name="connsiteY2" fmla="*/ 6861600 h 6861600"/>
                <a:gd name="connsiteX3" fmla="*/ 1248697 w 2884452"/>
                <a:gd name="connsiteY3" fmla="*/ 6851768 h 6861600"/>
                <a:gd name="connsiteX4" fmla="*/ 0 w 2884452"/>
                <a:gd name="connsiteY4" fmla="*/ 3116826 h 6861600"/>
                <a:gd name="connsiteX0" fmla="*/ 0 w 2884452"/>
                <a:gd name="connsiteY0" fmla="*/ 727587 h 4472361"/>
                <a:gd name="connsiteX1" fmla="*/ 2884452 w 2884452"/>
                <a:gd name="connsiteY1" fmla="*/ 0 h 4472361"/>
                <a:gd name="connsiteX2" fmla="*/ 2884452 w 2884452"/>
                <a:gd name="connsiteY2" fmla="*/ 4472361 h 4472361"/>
                <a:gd name="connsiteX3" fmla="*/ 1248697 w 2884452"/>
                <a:gd name="connsiteY3" fmla="*/ 4462529 h 4472361"/>
                <a:gd name="connsiteX4" fmla="*/ 0 w 2884452"/>
                <a:gd name="connsiteY4" fmla="*/ 727587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42220 w 2677975"/>
                <a:gd name="connsiteY3" fmla="*/ 4462529 h 4472361"/>
                <a:gd name="connsiteX4" fmla="*/ 0 w 2677975"/>
                <a:gd name="connsiteY4" fmla="*/ 786580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32388 w 2677975"/>
                <a:gd name="connsiteY3" fmla="*/ 4472361 h 4472361"/>
                <a:gd name="connsiteX4" fmla="*/ 0 w 2677975"/>
                <a:gd name="connsiteY4" fmla="*/ 786580 h 4472361"/>
                <a:gd name="connsiteX0" fmla="*/ 0 w 2677975"/>
                <a:gd name="connsiteY0" fmla="*/ 722287 h 4408068"/>
                <a:gd name="connsiteX1" fmla="*/ 2675594 w 2677975"/>
                <a:gd name="connsiteY1" fmla="*/ 0 h 4408068"/>
                <a:gd name="connsiteX2" fmla="*/ 2677975 w 2677975"/>
                <a:gd name="connsiteY2" fmla="*/ 4408068 h 4408068"/>
                <a:gd name="connsiteX3" fmla="*/ 1032388 w 2677975"/>
                <a:gd name="connsiteY3" fmla="*/ 4408068 h 4408068"/>
                <a:gd name="connsiteX4" fmla="*/ 0 w 2677975"/>
                <a:gd name="connsiteY4" fmla="*/ 722287 h 4408068"/>
                <a:gd name="connsiteX0" fmla="*/ 0 w 2677975"/>
                <a:gd name="connsiteY0" fmla="*/ 777056 h 4462837"/>
                <a:gd name="connsiteX1" fmla="*/ 2673213 w 2677975"/>
                <a:gd name="connsiteY1" fmla="*/ 0 h 4462837"/>
                <a:gd name="connsiteX2" fmla="*/ 2677975 w 2677975"/>
                <a:gd name="connsiteY2" fmla="*/ 4462837 h 4462837"/>
                <a:gd name="connsiteX3" fmla="*/ 1032388 w 2677975"/>
                <a:gd name="connsiteY3" fmla="*/ 4462837 h 4462837"/>
                <a:gd name="connsiteX4" fmla="*/ 0 w 2677975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32388 w 2678204"/>
                <a:gd name="connsiteY3" fmla="*/ 4462837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108588 w 2678204"/>
                <a:gd name="connsiteY3" fmla="*/ 4460456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56200 w 2678204"/>
                <a:gd name="connsiteY3" fmla="*/ 4462837 h 4462837"/>
                <a:gd name="connsiteX4" fmla="*/ 0 w 2678204"/>
                <a:gd name="connsiteY4" fmla="*/ 777056 h 4462837"/>
                <a:gd name="connsiteX0" fmla="*/ 0 w 2682966"/>
                <a:gd name="connsiteY0" fmla="*/ 777056 h 4462837"/>
                <a:gd name="connsiteX1" fmla="*/ 2682737 w 2682966"/>
                <a:gd name="connsiteY1" fmla="*/ 0 h 4462837"/>
                <a:gd name="connsiteX2" fmla="*/ 2682737 w 2682966"/>
                <a:gd name="connsiteY2" fmla="*/ 4462837 h 4462837"/>
                <a:gd name="connsiteX3" fmla="*/ 1060962 w 2682966"/>
                <a:gd name="connsiteY3" fmla="*/ 4462837 h 4462837"/>
                <a:gd name="connsiteX4" fmla="*/ 0 w 2682966"/>
                <a:gd name="connsiteY4" fmla="*/ 777056 h 4462837"/>
                <a:gd name="connsiteX0" fmla="*/ 0 w 2685347"/>
                <a:gd name="connsiteY0" fmla="*/ 777056 h 4462837"/>
                <a:gd name="connsiteX1" fmla="*/ 2685118 w 2685347"/>
                <a:gd name="connsiteY1" fmla="*/ 0 h 4462837"/>
                <a:gd name="connsiteX2" fmla="*/ 2685118 w 2685347"/>
                <a:gd name="connsiteY2" fmla="*/ 4462837 h 4462837"/>
                <a:gd name="connsiteX3" fmla="*/ 1063343 w 2685347"/>
                <a:gd name="connsiteY3" fmla="*/ 4462837 h 4462837"/>
                <a:gd name="connsiteX4" fmla="*/ 0 w 2685347"/>
                <a:gd name="connsiteY4" fmla="*/ 777056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5724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7055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7055 h 4462837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53818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7055 h 4465218"/>
                <a:gd name="connsiteX1" fmla="*/ 2677974 w 2678203"/>
                <a:gd name="connsiteY1" fmla="*/ 0 h 4465218"/>
                <a:gd name="connsiteX2" fmla="*/ 2677974 w 2678203"/>
                <a:gd name="connsiteY2" fmla="*/ 4462837 h 4465218"/>
                <a:gd name="connsiteX3" fmla="*/ 1058581 w 2678203"/>
                <a:gd name="connsiteY3" fmla="*/ 4465218 h 4465218"/>
                <a:gd name="connsiteX4" fmla="*/ 0 w 2678203"/>
                <a:gd name="connsiteY4" fmla="*/ 777055 h 4465218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60962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4674 h 4460456"/>
                <a:gd name="connsiteX1" fmla="*/ 2677974 w 2678203"/>
                <a:gd name="connsiteY1" fmla="*/ 0 h 4460456"/>
                <a:gd name="connsiteX2" fmla="*/ 2677974 w 2678203"/>
                <a:gd name="connsiteY2" fmla="*/ 4460456 h 4460456"/>
                <a:gd name="connsiteX3" fmla="*/ 1060962 w 2678203"/>
                <a:gd name="connsiteY3" fmla="*/ 4460456 h 4460456"/>
                <a:gd name="connsiteX4" fmla="*/ 0 w 2678203"/>
                <a:gd name="connsiteY4" fmla="*/ 774674 h 4460456"/>
                <a:gd name="connsiteX0" fmla="*/ 0 w 2678203"/>
                <a:gd name="connsiteY0" fmla="*/ 772293 h 4458075"/>
                <a:gd name="connsiteX1" fmla="*/ 2677974 w 2678203"/>
                <a:gd name="connsiteY1" fmla="*/ 0 h 4458075"/>
                <a:gd name="connsiteX2" fmla="*/ 2677974 w 2678203"/>
                <a:gd name="connsiteY2" fmla="*/ 4458075 h 4458075"/>
                <a:gd name="connsiteX3" fmla="*/ 1060962 w 2678203"/>
                <a:gd name="connsiteY3" fmla="*/ 4458075 h 4458075"/>
                <a:gd name="connsiteX4" fmla="*/ 0 w 2678203"/>
                <a:gd name="connsiteY4" fmla="*/ 772293 h 4458075"/>
                <a:gd name="connsiteX0" fmla="*/ 0 w 2675822"/>
                <a:gd name="connsiteY0" fmla="*/ 772293 h 4458075"/>
                <a:gd name="connsiteX1" fmla="*/ 2675593 w 2675822"/>
                <a:gd name="connsiteY1" fmla="*/ 0 h 4458075"/>
                <a:gd name="connsiteX2" fmla="*/ 2675593 w 2675822"/>
                <a:gd name="connsiteY2" fmla="*/ 4458075 h 4458075"/>
                <a:gd name="connsiteX3" fmla="*/ 1058581 w 2675822"/>
                <a:gd name="connsiteY3" fmla="*/ 4458075 h 4458075"/>
                <a:gd name="connsiteX4" fmla="*/ 0 w 2675822"/>
                <a:gd name="connsiteY4" fmla="*/ 772293 h 44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822" h="4458075">
                  <a:moveTo>
                    <a:pt x="0" y="772293"/>
                  </a:moveTo>
                  <a:lnTo>
                    <a:pt x="2675593" y="0"/>
                  </a:lnTo>
                  <a:cubicBezTo>
                    <a:pt x="2676387" y="1469356"/>
                    <a:pt x="2674799" y="2988719"/>
                    <a:pt x="2675593" y="4458075"/>
                  </a:cubicBezTo>
                  <a:lnTo>
                    <a:pt x="1058581" y="4458075"/>
                  </a:lnTo>
                  <a:lnTo>
                    <a:pt x="0" y="772293"/>
                  </a:lnTo>
                  <a:close/>
                </a:path>
              </a:pathLst>
            </a:custGeom>
            <a:solidFill>
              <a:srgbClr val="6DB1B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716338"/>
            <a:ext cx="6408067" cy="1656878"/>
          </a:xfrm>
        </p:spPr>
        <p:txBody>
          <a:bodyPr bIns="36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5445224"/>
            <a:ext cx="6408067" cy="7206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4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-478" y="-1747"/>
            <a:ext cx="9144707" cy="6859747"/>
            <a:chOff x="-478" y="-1747"/>
            <a:chExt cx="9144707" cy="6859747"/>
          </a:xfrm>
        </p:grpSpPr>
        <p:sp>
          <p:nvSpPr>
            <p:cNvPr id="14" name="Rechteck 6"/>
            <p:cNvSpPr/>
            <p:nvPr/>
          </p:nvSpPr>
          <p:spPr>
            <a:xfrm>
              <a:off x="-478" y="-1747"/>
              <a:ext cx="6679574" cy="5269486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6119920 w 9147600"/>
                <a:gd name="connsiteY2" fmla="*/ 423016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6119920"/>
                <a:gd name="connsiteY0" fmla="*/ 0 h 6861600"/>
                <a:gd name="connsiteX1" fmla="*/ 3610400 w 6119920"/>
                <a:gd name="connsiteY1" fmla="*/ 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119920"/>
                <a:gd name="connsiteY0" fmla="*/ 0 h 6861600"/>
                <a:gd name="connsiteX1" fmla="*/ 5398560 w 6119920"/>
                <a:gd name="connsiteY1" fmla="*/ 1016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353600"/>
                <a:gd name="connsiteY0" fmla="*/ 0 h 6861600"/>
                <a:gd name="connsiteX1" fmla="*/ 5398560 w 6353600"/>
                <a:gd name="connsiteY1" fmla="*/ 10160 h 6861600"/>
                <a:gd name="connsiteX2" fmla="*/ 6353600 w 6353600"/>
                <a:gd name="connsiteY2" fmla="*/ 3021120 h 6861600"/>
                <a:gd name="connsiteX3" fmla="*/ 0 w 6353600"/>
                <a:gd name="connsiteY3" fmla="*/ 6861600 h 6861600"/>
                <a:gd name="connsiteX4" fmla="*/ 0 w 6353600"/>
                <a:gd name="connsiteY4" fmla="*/ 0 h 6861600"/>
                <a:gd name="connsiteX0" fmla="*/ 0 w 6353600"/>
                <a:gd name="connsiteY0" fmla="*/ 0 h 3935520"/>
                <a:gd name="connsiteX1" fmla="*/ 5398560 w 6353600"/>
                <a:gd name="connsiteY1" fmla="*/ 10160 h 3935520"/>
                <a:gd name="connsiteX2" fmla="*/ 6353600 w 6353600"/>
                <a:gd name="connsiteY2" fmla="*/ 3021120 h 3935520"/>
                <a:gd name="connsiteX3" fmla="*/ 274320 w 6353600"/>
                <a:gd name="connsiteY3" fmla="*/ 3935520 h 3935520"/>
                <a:gd name="connsiteX4" fmla="*/ 0 w 6353600"/>
                <a:gd name="connsiteY4" fmla="*/ 0 h 3935520"/>
                <a:gd name="connsiteX0" fmla="*/ 0 w 6353600"/>
                <a:gd name="connsiteY0" fmla="*/ 0 h 4717840"/>
                <a:gd name="connsiteX1" fmla="*/ 5398560 w 6353600"/>
                <a:gd name="connsiteY1" fmla="*/ 10160 h 4717840"/>
                <a:gd name="connsiteX2" fmla="*/ 6353600 w 6353600"/>
                <a:gd name="connsiteY2" fmla="*/ 3021120 h 4717840"/>
                <a:gd name="connsiteX3" fmla="*/ 30480 w 6353600"/>
                <a:gd name="connsiteY3" fmla="*/ 4717840 h 4717840"/>
                <a:gd name="connsiteX4" fmla="*/ 0 w 6353600"/>
                <a:gd name="connsiteY4" fmla="*/ 0 h 4717840"/>
                <a:gd name="connsiteX0" fmla="*/ 477 w 6354077"/>
                <a:gd name="connsiteY0" fmla="*/ 0 h 5044071"/>
                <a:gd name="connsiteX1" fmla="*/ 5399037 w 6354077"/>
                <a:gd name="connsiteY1" fmla="*/ 10160 h 5044071"/>
                <a:gd name="connsiteX2" fmla="*/ 6354077 w 6354077"/>
                <a:gd name="connsiteY2" fmla="*/ 3021120 h 5044071"/>
                <a:gd name="connsiteX3" fmla="*/ 0 w 6354077"/>
                <a:gd name="connsiteY3" fmla="*/ 5044071 h 5044071"/>
                <a:gd name="connsiteX4" fmla="*/ 477 w 6354077"/>
                <a:gd name="connsiteY4" fmla="*/ 0 h 5044071"/>
                <a:gd name="connsiteX0" fmla="*/ 477 w 6463615"/>
                <a:gd name="connsiteY0" fmla="*/ 0 h 5044071"/>
                <a:gd name="connsiteX1" fmla="*/ 5399037 w 6463615"/>
                <a:gd name="connsiteY1" fmla="*/ 10160 h 5044071"/>
                <a:gd name="connsiteX2" fmla="*/ 6463615 w 6463615"/>
                <a:gd name="connsiteY2" fmla="*/ 3175901 h 5044071"/>
                <a:gd name="connsiteX3" fmla="*/ 0 w 6463615"/>
                <a:gd name="connsiteY3" fmla="*/ 5044071 h 5044071"/>
                <a:gd name="connsiteX4" fmla="*/ 477 w 6463615"/>
                <a:gd name="connsiteY4" fmla="*/ 0 h 5044071"/>
                <a:gd name="connsiteX0" fmla="*/ 477 w 6463615"/>
                <a:gd name="connsiteY0" fmla="*/ 1747 h 5045818"/>
                <a:gd name="connsiteX1" fmla="*/ 5551437 w 6463615"/>
                <a:gd name="connsiteY1" fmla="*/ 0 h 5045818"/>
                <a:gd name="connsiteX2" fmla="*/ 6463615 w 6463615"/>
                <a:gd name="connsiteY2" fmla="*/ 3177648 h 5045818"/>
                <a:gd name="connsiteX3" fmla="*/ 0 w 6463615"/>
                <a:gd name="connsiteY3" fmla="*/ 5045818 h 5045818"/>
                <a:gd name="connsiteX4" fmla="*/ 477 w 6463615"/>
                <a:gd name="connsiteY4" fmla="*/ 1747 h 5045818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77648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80029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5997"/>
                <a:gd name="connsiteY0" fmla="*/ 1747 h 5048199"/>
                <a:gd name="connsiteX1" fmla="*/ 5551437 w 6465997"/>
                <a:gd name="connsiteY1" fmla="*/ 0 h 5048199"/>
                <a:gd name="connsiteX2" fmla="*/ 6465997 w 6465997"/>
                <a:gd name="connsiteY2" fmla="*/ 3182410 h 5048199"/>
                <a:gd name="connsiteX3" fmla="*/ 0 w 6465997"/>
                <a:gd name="connsiteY3" fmla="*/ 5048199 h 5048199"/>
                <a:gd name="connsiteX4" fmla="*/ 477 w 6465997"/>
                <a:gd name="connsiteY4" fmla="*/ 1747 h 50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5997" h="5048199">
                  <a:moveTo>
                    <a:pt x="477" y="1747"/>
                  </a:moveTo>
                  <a:lnTo>
                    <a:pt x="5551437" y="0"/>
                  </a:lnTo>
                  <a:lnTo>
                    <a:pt x="6465997" y="3182410"/>
                  </a:lnTo>
                  <a:lnTo>
                    <a:pt x="0" y="5048199"/>
                  </a:lnTo>
                  <a:lnTo>
                    <a:pt x="477" y="1747"/>
                  </a:lnTo>
                  <a:close/>
                </a:path>
              </a:pathLst>
            </a:custGeom>
            <a:solidFill>
              <a:srgbClr val="EE873C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eck 17"/>
            <p:cNvSpPr/>
            <p:nvPr/>
          </p:nvSpPr>
          <p:spPr>
            <a:xfrm>
              <a:off x="0" y="2671762"/>
              <a:ext cx="7129462" cy="4186237"/>
            </a:xfrm>
            <a:custGeom>
              <a:avLst/>
              <a:gdLst>
                <a:gd name="connsiteX0" fmla="*/ 0 w 7124700"/>
                <a:gd name="connsiteY0" fmla="*/ 0 h 2476499"/>
                <a:gd name="connsiteX1" fmla="*/ 7124700 w 7124700"/>
                <a:gd name="connsiteY1" fmla="*/ 0 h 2476499"/>
                <a:gd name="connsiteX2" fmla="*/ 7124700 w 7124700"/>
                <a:gd name="connsiteY2" fmla="*/ 2476499 h 2476499"/>
                <a:gd name="connsiteX3" fmla="*/ 0 w 7124700"/>
                <a:gd name="connsiteY3" fmla="*/ 2476499 h 2476499"/>
                <a:gd name="connsiteX4" fmla="*/ 0 w 7124700"/>
                <a:gd name="connsiteY4" fmla="*/ 0 h 2476499"/>
                <a:gd name="connsiteX0" fmla="*/ 0 w 7124700"/>
                <a:gd name="connsiteY0" fmla="*/ 1709738 h 4186237"/>
                <a:gd name="connsiteX1" fmla="*/ 5929313 w 7124700"/>
                <a:gd name="connsiteY1" fmla="*/ 0 h 4186237"/>
                <a:gd name="connsiteX2" fmla="*/ 7124700 w 7124700"/>
                <a:gd name="connsiteY2" fmla="*/ 4186237 h 4186237"/>
                <a:gd name="connsiteX3" fmla="*/ 0 w 7124700"/>
                <a:gd name="connsiteY3" fmla="*/ 4186237 h 4186237"/>
                <a:gd name="connsiteX4" fmla="*/ 0 w 7124700"/>
                <a:gd name="connsiteY4" fmla="*/ 1709738 h 4186237"/>
                <a:gd name="connsiteX0" fmla="*/ 0 w 7124700"/>
                <a:gd name="connsiteY0" fmla="*/ 1709738 h 4186237"/>
                <a:gd name="connsiteX1" fmla="*/ 5929313 w 7124700"/>
                <a:gd name="connsiteY1" fmla="*/ 0 h 4186237"/>
                <a:gd name="connsiteX2" fmla="*/ 7124700 w 7124700"/>
                <a:gd name="connsiteY2" fmla="*/ 4186237 h 4186237"/>
                <a:gd name="connsiteX3" fmla="*/ 0 w 7124700"/>
                <a:gd name="connsiteY3" fmla="*/ 4186237 h 4186237"/>
                <a:gd name="connsiteX4" fmla="*/ 0 w 7124700"/>
                <a:gd name="connsiteY4" fmla="*/ 1709738 h 4186237"/>
                <a:gd name="connsiteX0" fmla="*/ 0 w 7129462"/>
                <a:gd name="connsiteY0" fmla="*/ 1709738 h 4186237"/>
                <a:gd name="connsiteX1" fmla="*/ 5929313 w 7129462"/>
                <a:gd name="connsiteY1" fmla="*/ 0 h 4186237"/>
                <a:gd name="connsiteX2" fmla="*/ 7129462 w 7129462"/>
                <a:gd name="connsiteY2" fmla="*/ 4183856 h 4186237"/>
                <a:gd name="connsiteX3" fmla="*/ 0 w 7129462"/>
                <a:gd name="connsiteY3" fmla="*/ 4186237 h 4186237"/>
                <a:gd name="connsiteX4" fmla="*/ 0 w 7129462"/>
                <a:gd name="connsiteY4" fmla="*/ 1709738 h 4186237"/>
                <a:gd name="connsiteX0" fmla="*/ 0 w 7129462"/>
                <a:gd name="connsiteY0" fmla="*/ 1709738 h 4186237"/>
                <a:gd name="connsiteX1" fmla="*/ 5931694 w 7129462"/>
                <a:gd name="connsiteY1" fmla="*/ 0 h 4186237"/>
                <a:gd name="connsiteX2" fmla="*/ 7129462 w 7129462"/>
                <a:gd name="connsiteY2" fmla="*/ 4183856 h 4186237"/>
                <a:gd name="connsiteX3" fmla="*/ 0 w 7129462"/>
                <a:gd name="connsiteY3" fmla="*/ 4186237 h 4186237"/>
                <a:gd name="connsiteX4" fmla="*/ 0 w 7129462"/>
                <a:gd name="connsiteY4" fmla="*/ 1709738 h 4186237"/>
                <a:gd name="connsiteX0" fmla="*/ 0 w 7129462"/>
                <a:gd name="connsiteY0" fmla="*/ 1709738 h 4186237"/>
                <a:gd name="connsiteX1" fmla="*/ 5934075 w 7129462"/>
                <a:gd name="connsiteY1" fmla="*/ 0 h 4186237"/>
                <a:gd name="connsiteX2" fmla="*/ 7129462 w 7129462"/>
                <a:gd name="connsiteY2" fmla="*/ 4183856 h 4186237"/>
                <a:gd name="connsiteX3" fmla="*/ 0 w 7129462"/>
                <a:gd name="connsiteY3" fmla="*/ 4186237 h 4186237"/>
                <a:gd name="connsiteX4" fmla="*/ 0 w 7129462"/>
                <a:gd name="connsiteY4" fmla="*/ 1709738 h 418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462" h="4186237">
                  <a:moveTo>
                    <a:pt x="0" y="1709738"/>
                  </a:moveTo>
                  <a:lnTo>
                    <a:pt x="5934075" y="0"/>
                  </a:lnTo>
                  <a:lnTo>
                    <a:pt x="7129462" y="4183856"/>
                  </a:lnTo>
                  <a:lnTo>
                    <a:pt x="0" y="4186237"/>
                  </a:lnTo>
                  <a:lnTo>
                    <a:pt x="0" y="1709738"/>
                  </a:lnTo>
                  <a:close/>
                </a:path>
              </a:pathLst>
            </a:custGeom>
            <a:solidFill>
              <a:srgbClr val="EB7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8"/>
            <p:cNvSpPr/>
            <p:nvPr/>
          </p:nvSpPr>
          <p:spPr>
            <a:xfrm>
              <a:off x="5162550" y="1"/>
              <a:ext cx="3981679" cy="2678906"/>
            </a:xfrm>
            <a:custGeom>
              <a:avLst/>
              <a:gdLst>
                <a:gd name="connsiteX0" fmla="*/ 0 w 3981450"/>
                <a:gd name="connsiteY0" fmla="*/ 0 h 1745456"/>
                <a:gd name="connsiteX1" fmla="*/ 3981450 w 3981450"/>
                <a:gd name="connsiteY1" fmla="*/ 0 h 1745456"/>
                <a:gd name="connsiteX2" fmla="*/ 3981450 w 3981450"/>
                <a:gd name="connsiteY2" fmla="*/ 1745456 h 1745456"/>
                <a:gd name="connsiteX3" fmla="*/ 0 w 3981450"/>
                <a:gd name="connsiteY3" fmla="*/ 1745456 h 1745456"/>
                <a:gd name="connsiteX4" fmla="*/ 0 w 3981450"/>
                <a:gd name="connsiteY4" fmla="*/ 0 h 1745456"/>
                <a:gd name="connsiteX0" fmla="*/ 0 w 3981450"/>
                <a:gd name="connsiteY0" fmla="*/ 0 h 2671763"/>
                <a:gd name="connsiteX1" fmla="*/ 3981450 w 3981450"/>
                <a:gd name="connsiteY1" fmla="*/ 0 h 2671763"/>
                <a:gd name="connsiteX2" fmla="*/ 3981450 w 3981450"/>
                <a:gd name="connsiteY2" fmla="*/ 1745456 h 2671763"/>
                <a:gd name="connsiteX3" fmla="*/ 764381 w 3981450"/>
                <a:gd name="connsiteY3" fmla="*/ 2671763 h 2671763"/>
                <a:gd name="connsiteX4" fmla="*/ 0 w 3981450"/>
                <a:gd name="connsiteY4" fmla="*/ 0 h 2671763"/>
                <a:gd name="connsiteX0" fmla="*/ 0 w 3981450"/>
                <a:gd name="connsiteY0" fmla="*/ 0 h 2676525"/>
                <a:gd name="connsiteX1" fmla="*/ 3981450 w 3981450"/>
                <a:gd name="connsiteY1" fmla="*/ 0 h 2676525"/>
                <a:gd name="connsiteX2" fmla="*/ 3981450 w 3981450"/>
                <a:gd name="connsiteY2" fmla="*/ 1745456 h 2676525"/>
                <a:gd name="connsiteX3" fmla="*/ 766763 w 3981450"/>
                <a:gd name="connsiteY3" fmla="*/ 2676525 h 2676525"/>
                <a:gd name="connsiteX4" fmla="*/ 0 w 3981450"/>
                <a:gd name="connsiteY4" fmla="*/ 0 h 2676525"/>
                <a:gd name="connsiteX0" fmla="*/ 0 w 3981450"/>
                <a:gd name="connsiteY0" fmla="*/ 0 h 2676525"/>
                <a:gd name="connsiteX1" fmla="*/ 3981450 w 3981450"/>
                <a:gd name="connsiteY1" fmla="*/ 0 h 2676525"/>
                <a:gd name="connsiteX2" fmla="*/ 3979069 w 3981450"/>
                <a:gd name="connsiteY2" fmla="*/ 1752600 h 2676525"/>
                <a:gd name="connsiteX3" fmla="*/ 766763 w 3981450"/>
                <a:gd name="connsiteY3" fmla="*/ 2676525 h 2676525"/>
                <a:gd name="connsiteX4" fmla="*/ 0 w 3981450"/>
                <a:gd name="connsiteY4" fmla="*/ 0 h 2676525"/>
                <a:gd name="connsiteX0" fmla="*/ 0 w 3981679"/>
                <a:gd name="connsiteY0" fmla="*/ 0 h 2676525"/>
                <a:gd name="connsiteX1" fmla="*/ 3981450 w 3981679"/>
                <a:gd name="connsiteY1" fmla="*/ 0 h 2676525"/>
                <a:gd name="connsiteX2" fmla="*/ 3981450 w 3981679"/>
                <a:gd name="connsiteY2" fmla="*/ 1752600 h 2676525"/>
                <a:gd name="connsiteX3" fmla="*/ 766763 w 3981679"/>
                <a:gd name="connsiteY3" fmla="*/ 2676525 h 2676525"/>
                <a:gd name="connsiteX4" fmla="*/ 0 w 3981679"/>
                <a:gd name="connsiteY4" fmla="*/ 0 h 2676525"/>
                <a:gd name="connsiteX0" fmla="*/ 0 w 3981679"/>
                <a:gd name="connsiteY0" fmla="*/ 0 h 2678906"/>
                <a:gd name="connsiteX1" fmla="*/ 3981450 w 3981679"/>
                <a:gd name="connsiteY1" fmla="*/ 0 h 2678906"/>
                <a:gd name="connsiteX2" fmla="*/ 3981450 w 3981679"/>
                <a:gd name="connsiteY2" fmla="*/ 1752600 h 2678906"/>
                <a:gd name="connsiteX3" fmla="*/ 766763 w 3981679"/>
                <a:gd name="connsiteY3" fmla="*/ 2678906 h 2678906"/>
                <a:gd name="connsiteX4" fmla="*/ 0 w 3981679"/>
                <a:gd name="connsiteY4" fmla="*/ 0 h 267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1679" h="2678906">
                  <a:moveTo>
                    <a:pt x="0" y="0"/>
                  </a:moveTo>
                  <a:lnTo>
                    <a:pt x="3981450" y="0"/>
                  </a:lnTo>
                  <a:cubicBezTo>
                    <a:pt x="3980656" y="584200"/>
                    <a:pt x="3982244" y="1168400"/>
                    <a:pt x="3981450" y="1752600"/>
                  </a:cubicBezTo>
                  <a:lnTo>
                    <a:pt x="766763" y="2678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3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5926931" y="1743075"/>
              <a:ext cx="3217068" cy="5114925"/>
            </a:xfrm>
            <a:custGeom>
              <a:avLst/>
              <a:gdLst>
                <a:gd name="connsiteX0" fmla="*/ 0 w 2019299"/>
                <a:gd name="connsiteY0" fmla="*/ 0 h 5114925"/>
                <a:gd name="connsiteX1" fmla="*/ 2019299 w 2019299"/>
                <a:gd name="connsiteY1" fmla="*/ 0 h 5114925"/>
                <a:gd name="connsiteX2" fmla="*/ 2019299 w 2019299"/>
                <a:gd name="connsiteY2" fmla="*/ 5114925 h 5114925"/>
                <a:gd name="connsiteX3" fmla="*/ 0 w 2019299"/>
                <a:gd name="connsiteY3" fmla="*/ 5114925 h 5114925"/>
                <a:gd name="connsiteX4" fmla="*/ 0 w 2019299"/>
                <a:gd name="connsiteY4" fmla="*/ 0 h 5114925"/>
                <a:gd name="connsiteX0" fmla="*/ 0 w 3214686"/>
                <a:gd name="connsiteY0" fmla="*/ 928687 h 5114925"/>
                <a:gd name="connsiteX1" fmla="*/ 3214686 w 3214686"/>
                <a:gd name="connsiteY1" fmla="*/ 0 h 5114925"/>
                <a:gd name="connsiteX2" fmla="*/ 3214686 w 3214686"/>
                <a:gd name="connsiteY2" fmla="*/ 5114925 h 5114925"/>
                <a:gd name="connsiteX3" fmla="*/ 1195387 w 3214686"/>
                <a:gd name="connsiteY3" fmla="*/ 5114925 h 5114925"/>
                <a:gd name="connsiteX4" fmla="*/ 0 w 3214686"/>
                <a:gd name="connsiteY4" fmla="*/ 928687 h 5114925"/>
                <a:gd name="connsiteX0" fmla="*/ 0 w 3214686"/>
                <a:gd name="connsiteY0" fmla="*/ 928687 h 5114925"/>
                <a:gd name="connsiteX1" fmla="*/ 3214686 w 3214686"/>
                <a:gd name="connsiteY1" fmla="*/ 0 h 5114925"/>
                <a:gd name="connsiteX2" fmla="*/ 3214686 w 3214686"/>
                <a:gd name="connsiteY2" fmla="*/ 5114925 h 5114925"/>
                <a:gd name="connsiteX3" fmla="*/ 1193006 w 3214686"/>
                <a:gd name="connsiteY3" fmla="*/ 5114925 h 5114925"/>
                <a:gd name="connsiteX4" fmla="*/ 0 w 3214686"/>
                <a:gd name="connsiteY4" fmla="*/ 928687 h 5114925"/>
                <a:gd name="connsiteX0" fmla="*/ 0 w 3219449"/>
                <a:gd name="connsiteY0" fmla="*/ 933449 h 5114925"/>
                <a:gd name="connsiteX1" fmla="*/ 3219449 w 3219449"/>
                <a:gd name="connsiteY1" fmla="*/ 0 h 5114925"/>
                <a:gd name="connsiteX2" fmla="*/ 3219449 w 3219449"/>
                <a:gd name="connsiteY2" fmla="*/ 5114925 h 5114925"/>
                <a:gd name="connsiteX3" fmla="*/ 1197769 w 3219449"/>
                <a:gd name="connsiteY3" fmla="*/ 5114925 h 5114925"/>
                <a:gd name="connsiteX4" fmla="*/ 0 w 3219449"/>
                <a:gd name="connsiteY4" fmla="*/ 933449 h 5114925"/>
                <a:gd name="connsiteX0" fmla="*/ 0 w 3219449"/>
                <a:gd name="connsiteY0" fmla="*/ 931068 h 5114925"/>
                <a:gd name="connsiteX1" fmla="*/ 3219449 w 3219449"/>
                <a:gd name="connsiteY1" fmla="*/ 0 h 5114925"/>
                <a:gd name="connsiteX2" fmla="*/ 3219449 w 3219449"/>
                <a:gd name="connsiteY2" fmla="*/ 5114925 h 5114925"/>
                <a:gd name="connsiteX3" fmla="*/ 1197769 w 3219449"/>
                <a:gd name="connsiteY3" fmla="*/ 5114925 h 5114925"/>
                <a:gd name="connsiteX4" fmla="*/ 0 w 3219449"/>
                <a:gd name="connsiteY4" fmla="*/ 931068 h 5114925"/>
                <a:gd name="connsiteX0" fmla="*/ 0 w 3219449"/>
                <a:gd name="connsiteY0" fmla="*/ 926305 h 5114925"/>
                <a:gd name="connsiteX1" fmla="*/ 3219449 w 3219449"/>
                <a:gd name="connsiteY1" fmla="*/ 0 h 5114925"/>
                <a:gd name="connsiteX2" fmla="*/ 3219449 w 3219449"/>
                <a:gd name="connsiteY2" fmla="*/ 5114925 h 5114925"/>
                <a:gd name="connsiteX3" fmla="*/ 1197769 w 3219449"/>
                <a:gd name="connsiteY3" fmla="*/ 5114925 h 5114925"/>
                <a:gd name="connsiteX4" fmla="*/ 0 w 3219449"/>
                <a:gd name="connsiteY4" fmla="*/ 926305 h 5114925"/>
                <a:gd name="connsiteX0" fmla="*/ 0 w 3217068"/>
                <a:gd name="connsiteY0" fmla="*/ 926305 h 5114925"/>
                <a:gd name="connsiteX1" fmla="*/ 3217068 w 3217068"/>
                <a:gd name="connsiteY1" fmla="*/ 0 h 5114925"/>
                <a:gd name="connsiteX2" fmla="*/ 3217068 w 3217068"/>
                <a:gd name="connsiteY2" fmla="*/ 5114925 h 5114925"/>
                <a:gd name="connsiteX3" fmla="*/ 1195388 w 3217068"/>
                <a:gd name="connsiteY3" fmla="*/ 5114925 h 5114925"/>
                <a:gd name="connsiteX4" fmla="*/ 0 w 3217068"/>
                <a:gd name="connsiteY4" fmla="*/ 926305 h 5114925"/>
                <a:gd name="connsiteX0" fmla="*/ 0 w 3217068"/>
                <a:gd name="connsiteY0" fmla="*/ 928686 h 5114925"/>
                <a:gd name="connsiteX1" fmla="*/ 3217068 w 3217068"/>
                <a:gd name="connsiteY1" fmla="*/ 0 h 5114925"/>
                <a:gd name="connsiteX2" fmla="*/ 3217068 w 3217068"/>
                <a:gd name="connsiteY2" fmla="*/ 5114925 h 5114925"/>
                <a:gd name="connsiteX3" fmla="*/ 1195388 w 3217068"/>
                <a:gd name="connsiteY3" fmla="*/ 5114925 h 5114925"/>
                <a:gd name="connsiteX4" fmla="*/ 0 w 3217068"/>
                <a:gd name="connsiteY4" fmla="*/ 928686 h 5114925"/>
                <a:gd name="connsiteX0" fmla="*/ 0 w 3217068"/>
                <a:gd name="connsiteY0" fmla="*/ 931068 h 5114925"/>
                <a:gd name="connsiteX1" fmla="*/ 3217068 w 3217068"/>
                <a:gd name="connsiteY1" fmla="*/ 0 h 5114925"/>
                <a:gd name="connsiteX2" fmla="*/ 3217068 w 3217068"/>
                <a:gd name="connsiteY2" fmla="*/ 5114925 h 5114925"/>
                <a:gd name="connsiteX3" fmla="*/ 1195388 w 3217068"/>
                <a:gd name="connsiteY3" fmla="*/ 5114925 h 5114925"/>
                <a:gd name="connsiteX4" fmla="*/ 0 w 3217068"/>
                <a:gd name="connsiteY4" fmla="*/ 931068 h 511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068" h="5114925">
                  <a:moveTo>
                    <a:pt x="0" y="931068"/>
                  </a:moveTo>
                  <a:lnTo>
                    <a:pt x="3217068" y="0"/>
                  </a:lnTo>
                  <a:lnTo>
                    <a:pt x="3217068" y="5114925"/>
                  </a:lnTo>
                  <a:lnTo>
                    <a:pt x="1195388" y="5114925"/>
                  </a:lnTo>
                  <a:lnTo>
                    <a:pt x="0" y="931068"/>
                  </a:lnTo>
                  <a:close/>
                </a:path>
              </a:pathLst>
            </a:custGeom>
            <a:solidFill>
              <a:srgbClr val="EEA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716338"/>
            <a:ext cx="6408067" cy="1656878"/>
          </a:xfrm>
        </p:spPr>
        <p:txBody>
          <a:bodyPr bIns="36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5445224"/>
            <a:ext cx="6408067" cy="7206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5482" y="4874450"/>
            <a:ext cx="4279161" cy="332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67439" y="4874450"/>
            <a:ext cx="4225242" cy="332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345136" y="1168102"/>
            <a:ext cx="4189508" cy="363546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4753914" y="1168101"/>
            <a:ext cx="4139261" cy="363546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3160" y="284895"/>
            <a:ext cx="5565188" cy="188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0310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1" y="4434681"/>
            <a:ext cx="9146381" cy="2423319"/>
            <a:chOff x="1" y="4434681"/>
            <a:chExt cx="9146381" cy="2423319"/>
          </a:xfrm>
        </p:grpSpPr>
        <p:sp>
          <p:nvSpPr>
            <p:cNvPr id="14" name="Rechteck 13"/>
            <p:cNvSpPr/>
            <p:nvPr/>
          </p:nvSpPr>
          <p:spPr>
            <a:xfrm>
              <a:off x="1" y="4434682"/>
              <a:ext cx="6732240" cy="2423318"/>
            </a:xfrm>
            <a:prstGeom prst="rect">
              <a:avLst/>
            </a:prstGeom>
            <a:solidFill>
              <a:srgbClr val="55A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eck 10"/>
            <p:cNvSpPr/>
            <p:nvPr/>
          </p:nvSpPr>
          <p:spPr>
            <a:xfrm>
              <a:off x="5972176" y="4434681"/>
              <a:ext cx="3172054" cy="1754188"/>
            </a:xfrm>
            <a:custGeom>
              <a:avLst/>
              <a:gdLst>
                <a:gd name="connsiteX0" fmla="*/ 0 w 2669381"/>
                <a:gd name="connsiteY0" fmla="*/ 0 h 1751806"/>
                <a:gd name="connsiteX1" fmla="*/ 2669381 w 2669381"/>
                <a:gd name="connsiteY1" fmla="*/ 0 h 1751806"/>
                <a:gd name="connsiteX2" fmla="*/ 2669381 w 2669381"/>
                <a:gd name="connsiteY2" fmla="*/ 1751806 h 1751806"/>
                <a:gd name="connsiteX3" fmla="*/ 0 w 2669381"/>
                <a:gd name="connsiteY3" fmla="*/ 1751806 h 1751806"/>
                <a:gd name="connsiteX4" fmla="*/ 0 w 2669381"/>
                <a:gd name="connsiteY4" fmla="*/ 0 h 1751806"/>
                <a:gd name="connsiteX0" fmla="*/ 0 w 2671762"/>
                <a:gd name="connsiteY0" fmla="*/ 0 h 1751806"/>
                <a:gd name="connsiteX1" fmla="*/ 2669381 w 2671762"/>
                <a:gd name="connsiteY1" fmla="*/ 0 h 1751806"/>
                <a:gd name="connsiteX2" fmla="*/ 2671762 w 2671762"/>
                <a:gd name="connsiteY2" fmla="*/ 746919 h 1751806"/>
                <a:gd name="connsiteX3" fmla="*/ 0 w 2671762"/>
                <a:gd name="connsiteY3" fmla="*/ 1751806 h 1751806"/>
                <a:gd name="connsiteX4" fmla="*/ 0 w 2671762"/>
                <a:gd name="connsiteY4" fmla="*/ 0 h 1751806"/>
                <a:gd name="connsiteX0" fmla="*/ 0 w 2671762"/>
                <a:gd name="connsiteY0" fmla="*/ 0 h 1751806"/>
                <a:gd name="connsiteX1" fmla="*/ 2669381 w 2671762"/>
                <a:gd name="connsiteY1" fmla="*/ 0 h 1751806"/>
                <a:gd name="connsiteX2" fmla="*/ 2671762 w 2671762"/>
                <a:gd name="connsiteY2" fmla="*/ 977900 h 1751806"/>
                <a:gd name="connsiteX3" fmla="*/ 0 w 2671762"/>
                <a:gd name="connsiteY3" fmla="*/ 1751806 h 1751806"/>
                <a:gd name="connsiteX4" fmla="*/ 0 w 2671762"/>
                <a:gd name="connsiteY4" fmla="*/ 0 h 1751806"/>
                <a:gd name="connsiteX0" fmla="*/ 0 w 2669610"/>
                <a:gd name="connsiteY0" fmla="*/ 0 h 1751806"/>
                <a:gd name="connsiteX1" fmla="*/ 2669381 w 2669610"/>
                <a:gd name="connsiteY1" fmla="*/ 0 h 1751806"/>
                <a:gd name="connsiteX2" fmla="*/ 2669381 w 2669610"/>
                <a:gd name="connsiteY2" fmla="*/ 980282 h 1751806"/>
                <a:gd name="connsiteX3" fmla="*/ 0 w 2669610"/>
                <a:gd name="connsiteY3" fmla="*/ 1751806 h 1751806"/>
                <a:gd name="connsiteX4" fmla="*/ 0 w 2669610"/>
                <a:gd name="connsiteY4" fmla="*/ 0 h 1751806"/>
                <a:gd name="connsiteX0" fmla="*/ 0 w 3172054"/>
                <a:gd name="connsiteY0" fmla="*/ 0 h 1754187"/>
                <a:gd name="connsiteX1" fmla="*/ 3171825 w 3172054"/>
                <a:gd name="connsiteY1" fmla="*/ 2381 h 1754187"/>
                <a:gd name="connsiteX2" fmla="*/ 3171825 w 3172054"/>
                <a:gd name="connsiteY2" fmla="*/ 982663 h 1754187"/>
                <a:gd name="connsiteX3" fmla="*/ 502444 w 3172054"/>
                <a:gd name="connsiteY3" fmla="*/ 1754187 h 1754187"/>
                <a:gd name="connsiteX4" fmla="*/ 0 w 3172054"/>
                <a:gd name="connsiteY4" fmla="*/ 0 h 1754187"/>
                <a:gd name="connsiteX0" fmla="*/ 0 w 3172054"/>
                <a:gd name="connsiteY0" fmla="*/ 0 h 1751806"/>
                <a:gd name="connsiteX1" fmla="*/ 3171825 w 3172054"/>
                <a:gd name="connsiteY1" fmla="*/ 0 h 1751806"/>
                <a:gd name="connsiteX2" fmla="*/ 3171825 w 3172054"/>
                <a:gd name="connsiteY2" fmla="*/ 980282 h 1751806"/>
                <a:gd name="connsiteX3" fmla="*/ 502444 w 3172054"/>
                <a:gd name="connsiteY3" fmla="*/ 1751806 h 1751806"/>
                <a:gd name="connsiteX4" fmla="*/ 0 w 3172054"/>
                <a:gd name="connsiteY4" fmla="*/ 0 h 1751806"/>
                <a:gd name="connsiteX0" fmla="*/ 0 w 3172054"/>
                <a:gd name="connsiteY0" fmla="*/ 0 h 1754187"/>
                <a:gd name="connsiteX1" fmla="*/ 3171825 w 3172054"/>
                <a:gd name="connsiteY1" fmla="*/ 2381 h 1754187"/>
                <a:gd name="connsiteX2" fmla="*/ 3171825 w 3172054"/>
                <a:gd name="connsiteY2" fmla="*/ 982663 h 1754187"/>
                <a:gd name="connsiteX3" fmla="*/ 502444 w 3172054"/>
                <a:gd name="connsiteY3" fmla="*/ 1754187 h 1754187"/>
                <a:gd name="connsiteX4" fmla="*/ 0 w 3172054"/>
                <a:gd name="connsiteY4" fmla="*/ 0 h 1754187"/>
                <a:gd name="connsiteX0" fmla="*/ 0 w 3172054"/>
                <a:gd name="connsiteY0" fmla="*/ 1 h 1754188"/>
                <a:gd name="connsiteX1" fmla="*/ 3171825 w 3172054"/>
                <a:gd name="connsiteY1" fmla="*/ 0 h 1754188"/>
                <a:gd name="connsiteX2" fmla="*/ 3171825 w 3172054"/>
                <a:gd name="connsiteY2" fmla="*/ 982664 h 1754188"/>
                <a:gd name="connsiteX3" fmla="*/ 502444 w 3172054"/>
                <a:gd name="connsiteY3" fmla="*/ 1754188 h 1754188"/>
                <a:gd name="connsiteX4" fmla="*/ 0 w 3172054"/>
                <a:gd name="connsiteY4" fmla="*/ 1 h 175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054" h="1754188">
                  <a:moveTo>
                    <a:pt x="0" y="1"/>
                  </a:moveTo>
                  <a:lnTo>
                    <a:pt x="3171825" y="0"/>
                  </a:lnTo>
                  <a:cubicBezTo>
                    <a:pt x="3172619" y="248973"/>
                    <a:pt x="3171031" y="733691"/>
                    <a:pt x="3171825" y="982664"/>
                  </a:cubicBezTo>
                  <a:lnTo>
                    <a:pt x="502444" y="17541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B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1"/>
            <p:cNvSpPr/>
            <p:nvPr/>
          </p:nvSpPr>
          <p:spPr>
            <a:xfrm>
              <a:off x="4140995" y="6186488"/>
              <a:ext cx="2526506" cy="671512"/>
            </a:xfrm>
            <a:custGeom>
              <a:avLst/>
              <a:gdLst>
                <a:gd name="connsiteX0" fmla="*/ 0 w 2331244"/>
                <a:gd name="connsiteY0" fmla="*/ 0 h 671512"/>
                <a:gd name="connsiteX1" fmla="*/ 2331244 w 2331244"/>
                <a:gd name="connsiteY1" fmla="*/ 0 h 671512"/>
                <a:gd name="connsiteX2" fmla="*/ 2331244 w 2331244"/>
                <a:gd name="connsiteY2" fmla="*/ 671512 h 671512"/>
                <a:gd name="connsiteX3" fmla="*/ 0 w 2331244"/>
                <a:gd name="connsiteY3" fmla="*/ 671512 h 671512"/>
                <a:gd name="connsiteX4" fmla="*/ 0 w 2331244"/>
                <a:gd name="connsiteY4" fmla="*/ 0 h 671512"/>
                <a:gd name="connsiteX0" fmla="*/ 0 w 2331244"/>
                <a:gd name="connsiteY0" fmla="*/ 671512 h 671512"/>
                <a:gd name="connsiteX1" fmla="*/ 2331244 w 2331244"/>
                <a:gd name="connsiteY1" fmla="*/ 0 h 671512"/>
                <a:gd name="connsiteX2" fmla="*/ 2331244 w 2331244"/>
                <a:gd name="connsiteY2" fmla="*/ 671512 h 671512"/>
                <a:gd name="connsiteX3" fmla="*/ 0 w 2331244"/>
                <a:gd name="connsiteY3" fmla="*/ 671512 h 671512"/>
                <a:gd name="connsiteX0" fmla="*/ 0 w 2524125"/>
                <a:gd name="connsiteY0" fmla="*/ 671512 h 671512"/>
                <a:gd name="connsiteX1" fmla="*/ 2331244 w 2524125"/>
                <a:gd name="connsiteY1" fmla="*/ 0 h 671512"/>
                <a:gd name="connsiteX2" fmla="*/ 2524125 w 2524125"/>
                <a:gd name="connsiteY2" fmla="*/ 671512 h 671512"/>
                <a:gd name="connsiteX3" fmla="*/ 0 w 2524125"/>
                <a:gd name="connsiteY3" fmla="*/ 671512 h 671512"/>
                <a:gd name="connsiteX0" fmla="*/ 0 w 2526506"/>
                <a:gd name="connsiteY0" fmla="*/ 671512 h 671512"/>
                <a:gd name="connsiteX1" fmla="*/ 2331244 w 2526506"/>
                <a:gd name="connsiteY1" fmla="*/ 0 h 671512"/>
                <a:gd name="connsiteX2" fmla="*/ 2526506 w 2526506"/>
                <a:gd name="connsiteY2" fmla="*/ 671512 h 671512"/>
                <a:gd name="connsiteX3" fmla="*/ 0 w 2526506"/>
                <a:gd name="connsiteY3" fmla="*/ 671512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6506" h="671512">
                  <a:moveTo>
                    <a:pt x="0" y="671512"/>
                  </a:moveTo>
                  <a:lnTo>
                    <a:pt x="2331244" y="0"/>
                  </a:lnTo>
                  <a:lnTo>
                    <a:pt x="2526506" y="671512"/>
                  </a:lnTo>
                  <a:lnTo>
                    <a:pt x="0" y="671512"/>
                  </a:lnTo>
                  <a:close/>
                </a:path>
              </a:pathLst>
            </a:custGeom>
            <a:solidFill>
              <a:srgbClr val="4F9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7" name="Rechteck 9"/>
            <p:cNvSpPr/>
            <p:nvPr/>
          </p:nvSpPr>
          <p:spPr>
            <a:xfrm>
              <a:off x="6474620" y="5414962"/>
              <a:ext cx="2671762" cy="1443038"/>
            </a:xfrm>
            <a:custGeom>
              <a:avLst/>
              <a:gdLst>
                <a:gd name="connsiteX0" fmla="*/ 0 w 2669381"/>
                <a:gd name="connsiteY0" fmla="*/ 0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0 w 2669381"/>
                <a:gd name="connsiteY4" fmla="*/ 0 h 1440656"/>
                <a:gd name="connsiteX0" fmla="*/ 9525 w 2669381"/>
                <a:gd name="connsiteY0" fmla="*/ 842962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9525 w 2669381"/>
                <a:gd name="connsiteY4" fmla="*/ 842962 h 1440656"/>
                <a:gd name="connsiteX0" fmla="*/ 0 w 2669381"/>
                <a:gd name="connsiteY0" fmla="*/ 771524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0 w 2669381"/>
                <a:gd name="connsiteY4" fmla="*/ 771524 h 1440656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285750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192881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192881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192881 w 2669381"/>
                <a:gd name="connsiteY3" fmla="*/ 1440656 h 1440656"/>
                <a:gd name="connsiteX4" fmla="*/ 0 w 2669381"/>
                <a:gd name="connsiteY4" fmla="*/ 771524 h 1440656"/>
                <a:gd name="connsiteX0" fmla="*/ 0 w 2669381"/>
                <a:gd name="connsiteY0" fmla="*/ 769143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192881 w 2669381"/>
                <a:gd name="connsiteY3" fmla="*/ 1440656 h 1440656"/>
                <a:gd name="connsiteX4" fmla="*/ 0 w 2669381"/>
                <a:gd name="connsiteY4" fmla="*/ 769143 h 1440656"/>
                <a:gd name="connsiteX0" fmla="*/ 0 w 2669381"/>
                <a:gd name="connsiteY0" fmla="*/ 771525 h 1443038"/>
                <a:gd name="connsiteX1" fmla="*/ 2669381 w 2669381"/>
                <a:gd name="connsiteY1" fmla="*/ 0 h 1443038"/>
                <a:gd name="connsiteX2" fmla="*/ 2669381 w 2669381"/>
                <a:gd name="connsiteY2" fmla="*/ 1443038 h 1443038"/>
                <a:gd name="connsiteX3" fmla="*/ 192881 w 2669381"/>
                <a:gd name="connsiteY3" fmla="*/ 1443038 h 1443038"/>
                <a:gd name="connsiteX4" fmla="*/ 0 w 2669381"/>
                <a:gd name="connsiteY4" fmla="*/ 771525 h 1443038"/>
                <a:gd name="connsiteX0" fmla="*/ 0 w 2671762"/>
                <a:gd name="connsiteY0" fmla="*/ 771525 h 1443038"/>
                <a:gd name="connsiteX1" fmla="*/ 2671762 w 2671762"/>
                <a:gd name="connsiteY1" fmla="*/ 0 h 1443038"/>
                <a:gd name="connsiteX2" fmla="*/ 2669381 w 2671762"/>
                <a:gd name="connsiteY2" fmla="*/ 1443038 h 1443038"/>
                <a:gd name="connsiteX3" fmla="*/ 192881 w 2671762"/>
                <a:gd name="connsiteY3" fmla="*/ 1443038 h 1443038"/>
                <a:gd name="connsiteX4" fmla="*/ 0 w 2671762"/>
                <a:gd name="connsiteY4" fmla="*/ 771525 h 1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762" h="1443038">
                  <a:moveTo>
                    <a:pt x="0" y="771525"/>
                  </a:moveTo>
                  <a:lnTo>
                    <a:pt x="2671762" y="0"/>
                  </a:lnTo>
                  <a:cubicBezTo>
                    <a:pt x="2670968" y="481013"/>
                    <a:pt x="2670175" y="962025"/>
                    <a:pt x="2669381" y="1443038"/>
                  </a:cubicBezTo>
                  <a:lnTo>
                    <a:pt x="192881" y="1443038"/>
                  </a:lnTo>
                  <a:lnTo>
                    <a:pt x="0" y="771525"/>
                  </a:lnTo>
                  <a:close/>
                </a:path>
              </a:pathLst>
            </a:custGeom>
            <a:solidFill>
              <a:srgbClr val="1F87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653136"/>
            <a:ext cx="6408067" cy="720080"/>
          </a:xfrm>
        </p:spPr>
        <p:txBody>
          <a:bodyPr bIns="36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5445224"/>
            <a:ext cx="6408067" cy="7206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43706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33" y="6342609"/>
            <a:ext cx="1341336" cy="4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6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Bild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1" y="4434681"/>
            <a:ext cx="9146381" cy="2423319"/>
            <a:chOff x="1" y="4434681"/>
            <a:chExt cx="9146381" cy="2423319"/>
          </a:xfrm>
        </p:grpSpPr>
        <p:sp>
          <p:nvSpPr>
            <p:cNvPr id="19" name="Rechteck 18"/>
            <p:cNvSpPr/>
            <p:nvPr/>
          </p:nvSpPr>
          <p:spPr>
            <a:xfrm>
              <a:off x="1" y="4434682"/>
              <a:ext cx="6732240" cy="2423318"/>
            </a:xfrm>
            <a:prstGeom prst="rect">
              <a:avLst/>
            </a:prstGeom>
            <a:solidFill>
              <a:srgbClr val="F393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0" name="Rechteck 10"/>
            <p:cNvSpPr/>
            <p:nvPr/>
          </p:nvSpPr>
          <p:spPr>
            <a:xfrm>
              <a:off x="5972176" y="4434681"/>
              <a:ext cx="3172054" cy="1754188"/>
            </a:xfrm>
            <a:custGeom>
              <a:avLst/>
              <a:gdLst>
                <a:gd name="connsiteX0" fmla="*/ 0 w 2669381"/>
                <a:gd name="connsiteY0" fmla="*/ 0 h 1751806"/>
                <a:gd name="connsiteX1" fmla="*/ 2669381 w 2669381"/>
                <a:gd name="connsiteY1" fmla="*/ 0 h 1751806"/>
                <a:gd name="connsiteX2" fmla="*/ 2669381 w 2669381"/>
                <a:gd name="connsiteY2" fmla="*/ 1751806 h 1751806"/>
                <a:gd name="connsiteX3" fmla="*/ 0 w 2669381"/>
                <a:gd name="connsiteY3" fmla="*/ 1751806 h 1751806"/>
                <a:gd name="connsiteX4" fmla="*/ 0 w 2669381"/>
                <a:gd name="connsiteY4" fmla="*/ 0 h 1751806"/>
                <a:gd name="connsiteX0" fmla="*/ 0 w 2671762"/>
                <a:gd name="connsiteY0" fmla="*/ 0 h 1751806"/>
                <a:gd name="connsiteX1" fmla="*/ 2669381 w 2671762"/>
                <a:gd name="connsiteY1" fmla="*/ 0 h 1751806"/>
                <a:gd name="connsiteX2" fmla="*/ 2671762 w 2671762"/>
                <a:gd name="connsiteY2" fmla="*/ 746919 h 1751806"/>
                <a:gd name="connsiteX3" fmla="*/ 0 w 2671762"/>
                <a:gd name="connsiteY3" fmla="*/ 1751806 h 1751806"/>
                <a:gd name="connsiteX4" fmla="*/ 0 w 2671762"/>
                <a:gd name="connsiteY4" fmla="*/ 0 h 1751806"/>
                <a:gd name="connsiteX0" fmla="*/ 0 w 2671762"/>
                <a:gd name="connsiteY0" fmla="*/ 0 h 1751806"/>
                <a:gd name="connsiteX1" fmla="*/ 2669381 w 2671762"/>
                <a:gd name="connsiteY1" fmla="*/ 0 h 1751806"/>
                <a:gd name="connsiteX2" fmla="*/ 2671762 w 2671762"/>
                <a:gd name="connsiteY2" fmla="*/ 977900 h 1751806"/>
                <a:gd name="connsiteX3" fmla="*/ 0 w 2671762"/>
                <a:gd name="connsiteY3" fmla="*/ 1751806 h 1751806"/>
                <a:gd name="connsiteX4" fmla="*/ 0 w 2671762"/>
                <a:gd name="connsiteY4" fmla="*/ 0 h 1751806"/>
                <a:gd name="connsiteX0" fmla="*/ 0 w 2669610"/>
                <a:gd name="connsiteY0" fmla="*/ 0 h 1751806"/>
                <a:gd name="connsiteX1" fmla="*/ 2669381 w 2669610"/>
                <a:gd name="connsiteY1" fmla="*/ 0 h 1751806"/>
                <a:gd name="connsiteX2" fmla="*/ 2669381 w 2669610"/>
                <a:gd name="connsiteY2" fmla="*/ 980282 h 1751806"/>
                <a:gd name="connsiteX3" fmla="*/ 0 w 2669610"/>
                <a:gd name="connsiteY3" fmla="*/ 1751806 h 1751806"/>
                <a:gd name="connsiteX4" fmla="*/ 0 w 2669610"/>
                <a:gd name="connsiteY4" fmla="*/ 0 h 1751806"/>
                <a:gd name="connsiteX0" fmla="*/ 0 w 3172054"/>
                <a:gd name="connsiteY0" fmla="*/ 0 h 1754187"/>
                <a:gd name="connsiteX1" fmla="*/ 3171825 w 3172054"/>
                <a:gd name="connsiteY1" fmla="*/ 2381 h 1754187"/>
                <a:gd name="connsiteX2" fmla="*/ 3171825 w 3172054"/>
                <a:gd name="connsiteY2" fmla="*/ 982663 h 1754187"/>
                <a:gd name="connsiteX3" fmla="*/ 502444 w 3172054"/>
                <a:gd name="connsiteY3" fmla="*/ 1754187 h 1754187"/>
                <a:gd name="connsiteX4" fmla="*/ 0 w 3172054"/>
                <a:gd name="connsiteY4" fmla="*/ 0 h 1754187"/>
                <a:gd name="connsiteX0" fmla="*/ 0 w 3172054"/>
                <a:gd name="connsiteY0" fmla="*/ 0 h 1751806"/>
                <a:gd name="connsiteX1" fmla="*/ 3171825 w 3172054"/>
                <a:gd name="connsiteY1" fmla="*/ 0 h 1751806"/>
                <a:gd name="connsiteX2" fmla="*/ 3171825 w 3172054"/>
                <a:gd name="connsiteY2" fmla="*/ 980282 h 1751806"/>
                <a:gd name="connsiteX3" fmla="*/ 502444 w 3172054"/>
                <a:gd name="connsiteY3" fmla="*/ 1751806 h 1751806"/>
                <a:gd name="connsiteX4" fmla="*/ 0 w 3172054"/>
                <a:gd name="connsiteY4" fmla="*/ 0 h 1751806"/>
                <a:gd name="connsiteX0" fmla="*/ 0 w 3172054"/>
                <a:gd name="connsiteY0" fmla="*/ 0 h 1754187"/>
                <a:gd name="connsiteX1" fmla="*/ 3171825 w 3172054"/>
                <a:gd name="connsiteY1" fmla="*/ 2381 h 1754187"/>
                <a:gd name="connsiteX2" fmla="*/ 3171825 w 3172054"/>
                <a:gd name="connsiteY2" fmla="*/ 982663 h 1754187"/>
                <a:gd name="connsiteX3" fmla="*/ 502444 w 3172054"/>
                <a:gd name="connsiteY3" fmla="*/ 1754187 h 1754187"/>
                <a:gd name="connsiteX4" fmla="*/ 0 w 3172054"/>
                <a:gd name="connsiteY4" fmla="*/ 0 h 1754187"/>
                <a:gd name="connsiteX0" fmla="*/ 0 w 3172054"/>
                <a:gd name="connsiteY0" fmla="*/ 1 h 1754188"/>
                <a:gd name="connsiteX1" fmla="*/ 3171825 w 3172054"/>
                <a:gd name="connsiteY1" fmla="*/ 0 h 1754188"/>
                <a:gd name="connsiteX2" fmla="*/ 3171825 w 3172054"/>
                <a:gd name="connsiteY2" fmla="*/ 982664 h 1754188"/>
                <a:gd name="connsiteX3" fmla="*/ 502444 w 3172054"/>
                <a:gd name="connsiteY3" fmla="*/ 1754188 h 1754188"/>
                <a:gd name="connsiteX4" fmla="*/ 0 w 3172054"/>
                <a:gd name="connsiteY4" fmla="*/ 1 h 175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054" h="1754188">
                  <a:moveTo>
                    <a:pt x="0" y="1"/>
                  </a:moveTo>
                  <a:lnTo>
                    <a:pt x="3171825" y="0"/>
                  </a:lnTo>
                  <a:cubicBezTo>
                    <a:pt x="3172619" y="248973"/>
                    <a:pt x="3171031" y="733691"/>
                    <a:pt x="3171825" y="982664"/>
                  </a:cubicBezTo>
                  <a:lnTo>
                    <a:pt x="502444" y="17541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EA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1" name="Rechteck 11"/>
            <p:cNvSpPr/>
            <p:nvPr/>
          </p:nvSpPr>
          <p:spPr>
            <a:xfrm>
              <a:off x="4140995" y="6186488"/>
              <a:ext cx="2526506" cy="671512"/>
            </a:xfrm>
            <a:custGeom>
              <a:avLst/>
              <a:gdLst>
                <a:gd name="connsiteX0" fmla="*/ 0 w 2331244"/>
                <a:gd name="connsiteY0" fmla="*/ 0 h 671512"/>
                <a:gd name="connsiteX1" fmla="*/ 2331244 w 2331244"/>
                <a:gd name="connsiteY1" fmla="*/ 0 h 671512"/>
                <a:gd name="connsiteX2" fmla="*/ 2331244 w 2331244"/>
                <a:gd name="connsiteY2" fmla="*/ 671512 h 671512"/>
                <a:gd name="connsiteX3" fmla="*/ 0 w 2331244"/>
                <a:gd name="connsiteY3" fmla="*/ 671512 h 671512"/>
                <a:gd name="connsiteX4" fmla="*/ 0 w 2331244"/>
                <a:gd name="connsiteY4" fmla="*/ 0 h 671512"/>
                <a:gd name="connsiteX0" fmla="*/ 0 w 2331244"/>
                <a:gd name="connsiteY0" fmla="*/ 671512 h 671512"/>
                <a:gd name="connsiteX1" fmla="*/ 2331244 w 2331244"/>
                <a:gd name="connsiteY1" fmla="*/ 0 h 671512"/>
                <a:gd name="connsiteX2" fmla="*/ 2331244 w 2331244"/>
                <a:gd name="connsiteY2" fmla="*/ 671512 h 671512"/>
                <a:gd name="connsiteX3" fmla="*/ 0 w 2331244"/>
                <a:gd name="connsiteY3" fmla="*/ 671512 h 671512"/>
                <a:gd name="connsiteX0" fmla="*/ 0 w 2524125"/>
                <a:gd name="connsiteY0" fmla="*/ 671512 h 671512"/>
                <a:gd name="connsiteX1" fmla="*/ 2331244 w 2524125"/>
                <a:gd name="connsiteY1" fmla="*/ 0 h 671512"/>
                <a:gd name="connsiteX2" fmla="*/ 2524125 w 2524125"/>
                <a:gd name="connsiteY2" fmla="*/ 671512 h 671512"/>
                <a:gd name="connsiteX3" fmla="*/ 0 w 2524125"/>
                <a:gd name="connsiteY3" fmla="*/ 671512 h 671512"/>
                <a:gd name="connsiteX0" fmla="*/ 0 w 2526506"/>
                <a:gd name="connsiteY0" fmla="*/ 671512 h 671512"/>
                <a:gd name="connsiteX1" fmla="*/ 2331244 w 2526506"/>
                <a:gd name="connsiteY1" fmla="*/ 0 h 671512"/>
                <a:gd name="connsiteX2" fmla="*/ 2526506 w 2526506"/>
                <a:gd name="connsiteY2" fmla="*/ 671512 h 671512"/>
                <a:gd name="connsiteX3" fmla="*/ 0 w 2526506"/>
                <a:gd name="connsiteY3" fmla="*/ 671512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6506" h="671512">
                  <a:moveTo>
                    <a:pt x="0" y="671512"/>
                  </a:moveTo>
                  <a:lnTo>
                    <a:pt x="2331244" y="0"/>
                  </a:lnTo>
                  <a:lnTo>
                    <a:pt x="2526506" y="671512"/>
                  </a:lnTo>
                  <a:lnTo>
                    <a:pt x="0" y="671512"/>
                  </a:lnTo>
                  <a:close/>
                </a:path>
              </a:pathLst>
            </a:custGeom>
            <a:solidFill>
              <a:srgbClr val="EE8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2" name="Rechteck 9"/>
            <p:cNvSpPr/>
            <p:nvPr/>
          </p:nvSpPr>
          <p:spPr>
            <a:xfrm>
              <a:off x="6474620" y="5414962"/>
              <a:ext cx="2671762" cy="1443038"/>
            </a:xfrm>
            <a:custGeom>
              <a:avLst/>
              <a:gdLst>
                <a:gd name="connsiteX0" fmla="*/ 0 w 2669381"/>
                <a:gd name="connsiteY0" fmla="*/ 0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0 w 2669381"/>
                <a:gd name="connsiteY4" fmla="*/ 0 h 1440656"/>
                <a:gd name="connsiteX0" fmla="*/ 9525 w 2669381"/>
                <a:gd name="connsiteY0" fmla="*/ 842962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9525 w 2669381"/>
                <a:gd name="connsiteY4" fmla="*/ 842962 h 1440656"/>
                <a:gd name="connsiteX0" fmla="*/ 0 w 2669381"/>
                <a:gd name="connsiteY0" fmla="*/ 771524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0 w 2669381"/>
                <a:gd name="connsiteY4" fmla="*/ 771524 h 1440656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285750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192881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192881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192881 w 2669381"/>
                <a:gd name="connsiteY3" fmla="*/ 1440656 h 1440656"/>
                <a:gd name="connsiteX4" fmla="*/ 0 w 2669381"/>
                <a:gd name="connsiteY4" fmla="*/ 771524 h 1440656"/>
                <a:gd name="connsiteX0" fmla="*/ 0 w 2669381"/>
                <a:gd name="connsiteY0" fmla="*/ 769143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192881 w 2669381"/>
                <a:gd name="connsiteY3" fmla="*/ 1440656 h 1440656"/>
                <a:gd name="connsiteX4" fmla="*/ 0 w 2669381"/>
                <a:gd name="connsiteY4" fmla="*/ 769143 h 1440656"/>
                <a:gd name="connsiteX0" fmla="*/ 0 w 2669381"/>
                <a:gd name="connsiteY0" fmla="*/ 771525 h 1443038"/>
                <a:gd name="connsiteX1" fmla="*/ 2669381 w 2669381"/>
                <a:gd name="connsiteY1" fmla="*/ 0 h 1443038"/>
                <a:gd name="connsiteX2" fmla="*/ 2669381 w 2669381"/>
                <a:gd name="connsiteY2" fmla="*/ 1443038 h 1443038"/>
                <a:gd name="connsiteX3" fmla="*/ 192881 w 2669381"/>
                <a:gd name="connsiteY3" fmla="*/ 1443038 h 1443038"/>
                <a:gd name="connsiteX4" fmla="*/ 0 w 2669381"/>
                <a:gd name="connsiteY4" fmla="*/ 771525 h 1443038"/>
                <a:gd name="connsiteX0" fmla="*/ 0 w 2671762"/>
                <a:gd name="connsiteY0" fmla="*/ 771525 h 1443038"/>
                <a:gd name="connsiteX1" fmla="*/ 2671762 w 2671762"/>
                <a:gd name="connsiteY1" fmla="*/ 0 h 1443038"/>
                <a:gd name="connsiteX2" fmla="*/ 2669381 w 2671762"/>
                <a:gd name="connsiteY2" fmla="*/ 1443038 h 1443038"/>
                <a:gd name="connsiteX3" fmla="*/ 192881 w 2671762"/>
                <a:gd name="connsiteY3" fmla="*/ 1443038 h 1443038"/>
                <a:gd name="connsiteX4" fmla="*/ 0 w 2671762"/>
                <a:gd name="connsiteY4" fmla="*/ 771525 h 1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762" h="1443038">
                  <a:moveTo>
                    <a:pt x="0" y="771525"/>
                  </a:moveTo>
                  <a:lnTo>
                    <a:pt x="2671762" y="0"/>
                  </a:lnTo>
                  <a:cubicBezTo>
                    <a:pt x="2670968" y="481013"/>
                    <a:pt x="2670175" y="962025"/>
                    <a:pt x="2669381" y="1443038"/>
                  </a:cubicBezTo>
                  <a:lnTo>
                    <a:pt x="192881" y="1443038"/>
                  </a:lnTo>
                  <a:lnTo>
                    <a:pt x="0" y="771525"/>
                  </a:lnTo>
                  <a:close/>
                </a:path>
              </a:pathLst>
            </a:custGeom>
            <a:solidFill>
              <a:srgbClr val="EB7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653136"/>
            <a:ext cx="6408067" cy="720080"/>
          </a:xfrm>
        </p:spPr>
        <p:txBody>
          <a:bodyPr bIns="36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5445224"/>
            <a:ext cx="6408067" cy="7206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43706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35" y="6342609"/>
            <a:ext cx="1341331" cy="4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91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5576" cy="3240212"/>
          </a:xfrm>
        </p:spPr>
        <p:txBody>
          <a:bodyPr lIns="450000" rIns="450000" anchor="b" anchorCtr="0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3" y="3789040"/>
            <a:ext cx="7775575" cy="1511623"/>
          </a:xfrm>
        </p:spPr>
        <p:txBody>
          <a:bodyPr lIns="450000" rIns="45000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800" b="0"/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800" b="0"/>
            </a:lvl2pPr>
            <a:lvl3pPr marL="0" indent="0" algn="ctr">
              <a:spcBef>
                <a:spcPts val="0"/>
              </a:spcBef>
              <a:buNone/>
              <a:defRPr sz="800" b="0"/>
            </a:lvl3pPr>
            <a:lvl4pPr marL="0" indent="0" algn="ctr">
              <a:spcBef>
                <a:spcPts val="0"/>
              </a:spcBef>
              <a:buNone/>
              <a:defRPr sz="800" b="0"/>
            </a:lvl4pPr>
            <a:lvl5pPr marL="0" indent="0" algn="ctr">
              <a:spcBef>
                <a:spcPts val="0"/>
              </a:spcBef>
              <a:buNone/>
              <a:defRPr sz="800" b="0"/>
            </a:lvl5pPr>
            <a:lvl6pPr marL="0" indent="0" algn="ctr">
              <a:spcBef>
                <a:spcPts val="0"/>
              </a:spcBef>
              <a:buNone/>
              <a:defRPr sz="800" b="0"/>
            </a:lvl6pPr>
            <a:lvl7pPr marL="0" indent="0" algn="ctr">
              <a:spcBef>
                <a:spcPts val="0"/>
              </a:spcBef>
              <a:buNone/>
              <a:defRPr sz="800" b="0"/>
            </a:lvl7pPr>
            <a:lvl8pPr marL="0" indent="0" algn="ctr">
              <a:spcBef>
                <a:spcPts val="0"/>
              </a:spcBef>
              <a:buNone/>
              <a:defRPr sz="800" b="0"/>
            </a:lvl8pPr>
            <a:lvl9pPr marL="0" indent="0" algn="ctr">
              <a:spcBef>
                <a:spcPts val="0"/>
              </a:spcBef>
              <a:buNone/>
              <a:defRPr sz="800" b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55046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 userDrawn="1"/>
        </p:nvGrpSpPr>
        <p:grpSpPr>
          <a:xfrm>
            <a:off x="-478" y="-2381"/>
            <a:ext cx="9148308" cy="6863982"/>
            <a:chOff x="-478" y="-2381"/>
            <a:chExt cx="9148308" cy="6863982"/>
          </a:xfrm>
        </p:grpSpPr>
        <p:sp>
          <p:nvSpPr>
            <p:cNvPr id="25" name="Rechteck 6"/>
            <p:cNvSpPr/>
            <p:nvPr/>
          </p:nvSpPr>
          <p:spPr>
            <a:xfrm>
              <a:off x="-478" y="-1747"/>
              <a:ext cx="6679574" cy="5269486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6119920 w 9147600"/>
                <a:gd name="connsiteY2" fmla="*/ 423016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6119920"/>
                <a:gd name="connsiteY0" fmla="*/ 0 h 6861600"/>
                <a:gd name="connsiteX1" fmla="*/ 3610400 w 6119920"/>
                <a:gd name="connsiteY1" fmla="*/ 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119920"/>
                <a:gd name="connsiteY0" fmla="*/ 0 h 6861600"/>
                <a:gd name="connsiteX1" fmla="*/ 5398560 w 6119920"/>
                <a:gd name="connsiteY1" fmla="*/ 1016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353600"/>
                <a:gd name="connsiteY0" fmla="*/ 0 h 6861600"/>
                <a:gd name="connsiteX1" fmla="*/ 5398560 w 6353600"/>
                <a:gd name="connsiteY1" fmla="*/ 10160 h 6861600"/>
                <a:gd name="connsiteX2" fmla="*/ 6353600 w 6353600"/>
                <a:gd name="connsiteY2" fmla="*/ 3021120 h 6861600"/>
                <a:gd name="connsiteX3" fmla="*/ 0 w 6353600"/>
                <a:gd name="connsiteY3" fmla="*/ 6861600 h 6861600"/>
                <a:gd name="connsiteX4" fmla="*/ 0 w 6353600"/>
                <a:gd name="connsiteY4" fmla="*/ 0 h 6861600"/>
                <a:gd name="connsiteX0" fmla="*/ 0 w 6353600"/>
                <a:gd name="connsiteY0" fmla="*/ 0 h 3935520"/>
                <a:gd name="connsiteX1" fmla="*/ 5398560 w 6353600"/>
                <a:gd name="connsiteY1" fmla="*/ 10160 h 3935520"/>
                <a:gd name="connsiteX2" fmla="*/ 6353600 w 6353600"/>
                <a:gd name="connsiteY2" fmla="*/ 3021120 h 3935520"/>
                <a:gd name="connsiteX3" fmla="*/ 274320 w 6353600"/>
                <a:gd name="connsiteY3" fmla="*/ 3935520 h 3935520"/>
                <a:gd name="connsiteX4" fmla="*/ 0 w 6353600"/>
                <a:gd name="connsiteY4" fmla="*/ 0 h 3935520"/>
                <a:gd name="connsiteX0" fmla="*/ 0 w 6353600"/>
                <a:gd name="connsiteY0" fmla="*/ 0 h 4717840"/>
                <a:gd name="connsiteX1" fmla="*/ 5398560 w 6353600"/>
                <a:gd name="connsiteY1" fmla="*/ 10160 h 4717840"/>
                <a:gd name="connsiteX2" fmla="*/ 6353600 w 6353600"/>
                <a:gd name="connsiteY2" fmla="*/ 3021120 h 4717840"/>
                <a:gd name="connsiteX3" fmla="*/ 30480 w 6353600"/>
                <a:gd name="connsiteY3" fmla="*/ 4717840 h 4717840"/>
                <a:gd name="connsiteX4" fmla="*/ 0 w 6353600"/>
                <a:gd name="connsiteY4" fmla="*/ 0 h 4717840"/>
                <a:gd name="connsiteX0" fmla="*/ 477 w 6354077"/>
                <a:gd name="connsiteY0" fmla="*/ 0 h 5044071"/>
                <a:gd name="connsiteX1" fmla="*/ 5399037 w 6354077"/>
                <a:gd name="connsiteY1" fmla="*/ 10160 h 5044071"/>
                <a:gd name="connsiteX2" fmla="*/ 6354077 w 6354077"/>
                <a:gd name="connsiteY2" fmla="*/ 3021120 h 5044071"/>
                <a:gd name="connsiteX3" fmla="*/ 0 w 6354077"/>
                <a:gd name="connsiteY3" fmla="*/ 5044071 h 5044071"/>
                <a:gd name="connsiteX4" fmla="*/ 477 w 6354077"/>
                <a:gd name="connsiteY4" fmla="*/ 0 h 5044071"/>
                <a:gd name="connsiteX0" fmla="*/ 477 w 6463615"/>
                <a:gd name="connsiteY0" fmla="*/ 0 h 5044071"/>
                <a:gd name="connsiteX1" fmla="*/ 5399037 w 6463615"/>
                <a:gd name="connsiteY1" fmla="*/ 10160 h 5044071"/>
                <a:gd name="connsiteX2" fmla="*/ 6463615 w 6463615"/>
                <a:gd name="connsiteY2" fmla="*/ 3175901 h 5044071"/>
                <a:gd name="connsiteX3" fmla="*/ 0 w 6463615"/>
                <a:gd name="connsiteY3" fmla="*/ 5044071 h 5044071"/>
                <a:gd name="connsiteX4" fmla="*/ 477 w 6463615"/>
                <a:gd name="connsiteY4" fmla="*/ 0 h 5044071"/>
                <a:gd name="connsiteX0" fmla="*/ 477 w 6463615"/>
                <a:gd name="connsiteY0" fmla="*/ 1747 h 5045818"/>
                <a:gd name="connsiteX1" fmla="*/ 5551437 w 6463615"/>
                <a:gd name="connsiteY1" fmla="*/ 0 h 5045818"/>
                <a:gd name="connsiteX2" fmla="*/ 6463615 w 6463615"/>
                <a:gd name="connsiteY2" fmla="*/ 3177648 h 5045818"/>
                <a:gd name="connsiteX3" fmla="*/ 0 w 6463615"/>
                <a:gd name="connsiteY3" fmla="*/ 5045818 h 5045818"/>
                <a:gd name="connsiteX4" fmla="*/ 477 w 6463615"/>
                <a:gd name="connsiteY4" fmla="*/ 1747 h 5045818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77648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80029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5997"/>
                <a:gd name="connsiteY0" fmla="*/ 1747 h 5048199"/>
                <a:gd name="connsiteX1" fmla="*/ 5551437 w 6465997"/>
                <a:gd name="connsiteY1" fmla="*/ 0 h 5048199"/>
                <a:gd name="connsiteX2" fmla="*/ 6465997 w 6465997"/>
                <a:gd name="connsiteY2" fmla="*/ 3182410 h 5048199"/>
                <a:gd name="connsiteX3" fmla="*/ 0 w 6465997"/>
                <a:gd name="connsiteY3" fmla="*/ 5048199 h 5048199"/>
                <a:gd name="connsiteX4" fmla="*/ 477 w 6465997"/>
                <a:gd name="connsiteY4" fmla="*/ 1747 h 50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5997" h="5048199">
                  <a:moveTo>
                    <a:pt x="477" y="1747"/>
                  </a:moveTo>
                  <a:lnTo>
                    <a:pt x="5551437" y="0"/>
                  </a:lnTo>
                  <a:lnTo>
                    <a:pt x="6465997" y="3182410"/>
                  </a:lnTo>
                  <a:lnTo>
                    <a:pt x="0" y="5048199"/>
                  </a:lnTo>
                  <a:lnTo>
                    <a:pt x="477" y="1747"/>
                  </a:lnTo>
                  <a:close/>
                </a:path>
              </a:pathLst>
            </a:custGeom>
            <a:solidFill>
              <a:srgbClr val="4F99A3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6" name="Rechteck 4"/>
            <p:cNvSpPr/>
            <p:nvPr/>
          </p:nvSpPr>
          <p:spPr>
            <a:xfrm>
              <a:off x="5558837" y="-2381"/>
              <a:ext cx="3588766" cy="318943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5525729 w 9147600"/>
                <a:gd name="connsiteY3" fmla="*/ 4669007 h 6861600"/>
                <a:gd name="connsiteX4" fmla="*/ 0 w 9147600"/>
                <a:gd name="connsiteY4" fmla="*/ 0 h 6861600"/>
                <a:gd name="connsiteX0" fmla="*/ 304800 w 3621871"/>
                <a:gd name="connsiteY0" fmla="*/ 117987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304800 w 3621871"/>
                <a:gd name="connsiteY4" fmla="*/ 117987 h 6861600"/>
                <a:gd name="connsiteX0" fmla="*/ 275303 w 3621871"/>
                <a:gd name="connsiteY0" fmla="*/ 9832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275303 w 3621871"/>
                <a:gd name="connsiteY4" fmla="*/ 9832 h 6861600"/>
                <a:gd name="connsiteX0" fmla="*/ 275303 w 3621871"/>
                <a:gd name="connsiteY0" fmla="*/ 9832 h 4669007"/>
                <a:gd name="connsiteX1" fmla="*/ 3621871 w 3621871"/>
                <a:gd name="connsiteY1" fmla="*/ 0 h 4669007"/>
                <a:gd name="connsiteX2" fmla="*/ 3494052 w 3621871"/>
                <a:gd name="connsiteY2" fmla="*/ 2889368 h 4669007"/>
                <a:gd name="connsiteX3" fmla="*/ 0 w 3621871"/>
                <a:gd name="connsiteY3" fmla="*/ 4669007 h 4669007"/>
                <a:gd name="connsiteX4" fmla="*/ 275303 w 3621871"/>
                <a:gd name="connsiteY4" fmla="*/ 9832 h 4669007"/>
                <a:gd name="connsiteX0" fmla="*/ 0 w 3346568"/>
                <a:gd name="connsiteY0" fmla="*/ 9832 h 2889368"/>
                <a:gd name="connsiteX1" fmla="*/ 3346568 w 3346568"/>
                <a:gd name="connsiteY1" fmla="*/ 0 h 2889368"/>
                <a:gd name="connsiteX2" fmla="*/ 3218749 w 3346568"/>
                <a:gd name="connsiteY2" fmla="*/ 2889368 h 2889368"/>
                <a:gd name="connsiteX3" fmla="*/ 914400 w 3346568"/>
                <a:gd name="connsiteY3" fmla="*/ 2505910 h 2889368"/>
                <a:gd name="connsiteX4" fmla="*/ 0 w 3346568"/>
                <a:gd name="connsiteY4" fmla="*/ 9832 h 2889368"/>
                <a:gd name="connsiteX0" fmla="*/ 0 w 3553045"/>
                <a:gd name="connsiteY0" fmla="*/ 0 h 2889368"/>
                <a:gd name="connsiteX1" fmla="*/ 3553045 w 3553045"/>
                <a:gd name="connsiteY1" fmla="*/ 0 h 2889368"/>
                <a:gd name="connsiteX2" fmla="*/ 3425226 w 3553045"/>
                <a:gd name="connsiteY2" fmla="*/ 2889368 h 2889368"/>
                <a:gd name="connsiteX3" fmla="*/ 1120877 w 3553045"/>
                <a:gd name="connsiteY3" fmla="*/ 2505910 h 2889368"/>
                <a:gd name="connsiteX4" fmla="*/ 0 w 3553045"/>
                <a:gd name="connsiteY4" fmla="*/ 0 h 2889368"/>
                <a:gd name="connsiteX0" fmla="*/ 0 w 3553045"/>
                <a:gd name="connsiteY0" fmla="*/ 0 h 3105677"/>
                <a:gd name="connsiteX1" fmla="*/ 3553045 w 3553045"/>
                <a:gd name="connsiteY1" fmla="*/ 0 h 3105677"/>
                <a:gd name="connsiteX2" fmla="*/ 3425226 w 3553045"/>
                <a:gd name="connsiteY2" fmla="*/ 2889368 h 3105677"/>
                <a:gd name="connsiteX3" fmla="*/ 875070 w 3553045"/>
                <a:gd name="connsiteY3" fmla="*/ 3105677 h 3105677"/>
                <a:gd name="connsiteX4" fmla="*/ 0 w 3553045"/>
                <a:gd name="connsiteY4" fmla="*/ 0 h 3105677"/>
                <a:gd name="connsiteX0" fmla="*/ 0 w 3553046"/>
                <a:gd name="connsiteY0" fmla="*/ 0 h 3105677"/>
                <a:gd name="connsiteX1" fmla="*/ 3553045 w 3553046"/>
                <a:gd name="connsiteY1" fmla="*/ 0 h 3105677"/>
                <a:gd name="connsiteX2" fmla="*/ 3553046 w 3553046"/>
                <a:gd name="connsiteY2" fmla="*/ 2338762 h 3105677"/>
                <a:gd name="connsiteX3" fmla="*/ 875070 w 3553046"/>
                <a:gd name="connsiteY3" fmla="*/ 3105677 h 3105677"/>
                <a:gd name="connsiteX4" fmla="*/ 0 w 3553046"/>
                <a:gd name="connsiteY4" fmla="*/ 0 h 3105677"/>
                <a:gd name="connsiteX0" fmla="*/ 0 w 3598290"/>
                <a:gd name="connsiteY0" fmla="*/ 0 h 3105677"/>
                <a:gd name="connsiteX1" fmla="*/ 3598289 w 3598290"/>
                <a:gd name="connsiteY1" fmla="*/ 0 h 3105677"/>
                <a:gd name="connsiteX2" fmla="*/ 3598290 w 3598290"/>
                <a:gd name="connsiteY2" fmla="*/ 2338762 h 3105677"/>
                <a:gd name="connsiteX3" fmla="*/ 920314 w 3598290"/>
                <a:gd name="connsiteY3" fmla="*/ 3105677 h 3105677"/>
                <a:gd name="connsiteX4" fmla="*/ 0 w 3598290"/>
                <a:gd name="connsiteY4" fmla="*/ 0 h 3105677"/>
                <a:gd name="connsiteX0" fmla="*/ 0 w 3598290"/>
                <a:gd name="connsiteY0" fmla="*/ 0 h 3177114"/>
                <a:gd name="connsiteX1" fmla="*/ 3598289 w 3598290"/>
                <a:gd name="connsiteY1" fmla="*/ 0 h 3177114"/>
                <a:gd name="connsiteX2" fmla="*/ 3598290 w 3598290"/>
                <a:gd name="connsiteY2" fmla="*/ 2338762 h 3177114"/>
                <a:gd name="connsiteX3" fmla="*/ 915552 w 3598290"/>
                <a:gd name="connsiteY3" fmla="*/ 3177114 h 3177114"/>
                <a:gd name="connsiteX4" fmla="*/ 0 w 3598290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3527 w 3598289"/>
                <a:gd name="connsiteY2" fmla="*/ 2400675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5909 w 3598289"/>
                <a:gd name="connsiteY2" fmla="*/ 2398293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91"/>
                <a:gd name="connsiteY0" fmla="*/ 0 h 3177114"/>
                <a:gd name="connsiteX1" fmla="*/ 3598289 w 3598291"/>
                <a:gd name="connsiteY1" fmla="*/ 0 h 3177114"/>
                <a:gd name="connsiteX2" fmla="*/ 3598291 w 3598291"/>
                <a:gd name="connsiteY2" fmla="*/ 2398293 h 3177114"/>
                <a:gd name="connsiteX3" fmla="*/ 915552 w 3598291"/>
                <a:gd name="connsiteY3" fmla="*/ 3177114 h 3177114"/>
                <a:gd name="connsiteX4" fmla="*/ 0 w 3598291"/>
                <a:gd name="connsiteY4" fmla="*/ 0 h 3177114"/>
                <a:gd name="connsiteX0" fmla="*/ 0 w 3598291"/>
                <a:gd name="connsiteY0" fmla="*/ 0 h 3181877"/>
                <a:gd name="connsiteX1" fmla="*/ 3598289 w 3598291"/>
                <a:gd name="connsiteY1" fmla="*/ 0 h 3181877"/>
                <a:gd name="connsiteX2" fmla="*/ 3598291 w 3598291"/>
                <a:gd name="connsiteY2" fmla="*/ 2398293 h 3181877"/>
                <a:gd name="connsiteX3" fmla="*/ 915552 w 3598291"/>
                <a:gd name="connsiteY3" fmla="*/ 3181877 h 3181877"/>
                <a:gd name="connsiteX4" fmla="*/ 0 w 3598291"/>
                <a:gd name="connsiteY4" fmla="*/ 0 h 3181877"/>
                <a:gd name="connsiteX0" fmla="*/ 0 w 3600673"/>
                <a:gd name="connsiteY0" fmla="*/ 0 h 3181877"/>
                <a:gd name="connsiteX1" fmla="*/ 3598289 w 3600673"/>
                <a:gd name="connsiteY1" fmla="*/ 0 h 3181877"/>
                <a:gd name="connsiteX2" fmla="*/ 3600673 w 3600673"/>
                <a:gd name="connsiteY2" fmla="*/ 2400674 h 3181877"/>
                <a:gd name="connsiteX3" fmla="*/ 915552 w 3600673"/>
                <a:gd name="connsiteY3" fmla="*/ 3181877 h 3181877"/>
                <a:gd name="connsiteX4" fmla="*/ 0 w 3600673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0674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5437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10200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4259"/>
                <a:gd name="connsiteX1" fmla="*/ 3598289 w 3598292"/>
                <a:gd name="connsiteY1" fmla="*/ 0 h 3184259"/>
                <a:gd name="connsiteX2" fmla="*/ 3598292 w 3598292"/>
                <a:gd name="connsiteY2" fmla="*/ 2410200 h 3184259"/>
                <a:gd name="connsiteX3" fmla="*/ 917933 w 3598292"/>
                <a:gd name="connsiteY3" fmla="*/ 3184259 h 3184259"/>
                <a:gd name="connsiteX4" fmla="*/ 0 w 3598292"/>
                <a:gd name="connsiteY4" fmla="*/ 0 h 3184259"/>
                <a:gd name="connsiteX0" fmla="*/ 0 w 3598292"/>
                <a:gd name="connsiteY0" fmla="*/ 0 h 3179496"/>
                <a:gd name="connsiteX1" fmla="*/ 3598289 w 3598292"/>
                <a:gd name="connsiteY1" fmla="*/ 0 h 3179496"/>
                <a:gd name="connsiteX2" fmla="*/ 3598292 w 3598292"/>
                <a:gd name="connsiteY2" fmla="*/ 2410200 h 3179496"/>
                <a:gd name="connsiteX3" fmla="*/ 913170 w 3598292"/>
                <a:gd name="connsiteY3" fmla="*/ 3179496 h 3179496"/>
                <a:gd name="connsiteX4" fmla="*/ 0 w 3598292"/>
                <a:gd name="connsiteY4" fmla="*/ 0 h 3179496"/>
                <a:gd name="connsiteX0" fmla="*/ 0 w 3600673"/>
                <a:gd name="connsiteY0" fmla="*/ 0 h 3179496"/>
                <a:gd name="connsiteX1" fmla="*/ 3600670 w 3600673"/>
                <a:gd name="connsiteY1" fmla="*/ 0 h 3179496"/>
                <a:gd name="connsiteX2" fmla="*/ 3600673 w 3600673"/>
                <a:gd name="connsiteY2" fmla="*/ 2410200 h 3179496"/>
                <a:gd name="connsiteX3" fmla="*/ 915551 w 3600673"/>
                <a:gd name="connsiteY3" fmla="*/ 3179496 h 3179496"/>
                <a:gd name="connsiteX4" fmla="*/ 0 w 3600673"/>
                <a:gd name="connsiteY4" fmla="*/ 0 h 3179496"/>
                <a:gd name="connsiteX0" fmla="*/ 0 w 3600673"/>
                <a:gd name="connsiteY0" fmla="*/ 0 h 3181877"/>
                <a:gd name="connsiteX1" fmla="*/ 3600670 w 3600673"/>
                <a:gd name="connsiteY1" fmla="*/ 0 h 3181877"/>
                <a:gd name="connsiteX2" fmla="*/ 3600673 w 3600673"/>
                <a:gd name="connsiteY2" fmla="*/ 2410200 h 3181877"/>
                <a:gd name="connsiteX3" fmla="*/ 913170 w 3600673"/>
                <a:gd name="connsiteY3" fmla="*/ 3181877 h 3181877"/>
                <a:gd name="connsiteX4" fmla="*/ 0 w 3600673"/>
                <a:gd name="connsiteY4" fmla="*/ 0 h 3181877"/>
                <a:gd name="connsiteX0" fmla="*/ 0 w 3600673"/>
                <a:gd name="connsiteY0" fmla="*/ 0 h 3191816"/>
                <a:gd name="connsiteX1" fmla="*/ 3600670 w 3600673"/>
                <a:gd name="connsiteY1" fmla="*/ 0 h 3191816"/>
                <a:gd name="connsiteX2" fmla="*/ 3600673 w 3600673"/>
                <a:gd name="connsiteY2" fmla="*/ 2410200 h 3191816"/>
                <a:gd name="connsiteX3" fmla="*/ 913170 w 3600673"/>
                <a:gd name="connsiteY3" fmla="*/ 3191816 h 3191816"/>
                <a:gd name="connsiteX4" fmla="*/ 0 w 3600673"/>
                <a:gd name="connsiteY4" fmla="*/ 0 h 3191816"/>
                <a:gd name="connsiteX0" fmla="*/ 0 w 3600673"/>
                <a:gd name="connsiteY0" fmla="*/ 0 h 3182291"/>
                <a:gd name="connsiteX1" fmla="*/ 3600670 w 3600673"/>
                <a:gd name="connsiteY1" fmla="*/ 0 h 3182291"/>
                <a:gd name="connsiteX2" fmla="*/ 3600673 w 3600673"/>
                <a:gd name="connsiteY2" fmla="*/ 2410200 h 3182291"/>
                <a:gd name="connsiteX3" fmla="*/ 927458 w 3600673"/>
                <a:gd name="connsiteY3" fmla="*/ 3182291 h 3182291"/>
                <a:gd name="connsiteX4" fmla="*/ 0 w 3600673"/>
                <a:gd name="connsiteY4" fmla="*/ 0 h 3182291"/>
                <a:gd name="connsiteX0" fmla="*/ 0 w 3588766"/>
                <a:gd name="connsiteY0" fmla="*/ 0 h 3184672"/>
                <a:gd name="connsiteX1" fmla="*/ 3588763 w 3588766"/>
                <a:gd name="connsiteY1" fmla="*/ 2381 h 3184672"/>
                <a:gd name="connsiteX2" fmla="*/ 3588766 w 3588766"/>
                <a:gd name="connsiteY2" fmla="*/ 2412581 h 3184672"/>
                <a:gd name="connsiteX3" fmla="*/ 915551 w 3588766"/>
                <a:gd name="connsiteY3" fmla="*/ 3184672 h 3184672"/>
                <a:gd name="connsiteX4" fmla="*/ 0 w 3588766"/>
                <a:gd name="connsiteY4" fmla="*/ 0 h 3184672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2581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4962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766" h="3189434">
                  <a:moveTo>
                    <a:pt x="0" y="0"/>
                  </a:moveTo>
                  <a:lnTo>
                    <a:pt x="3588763" y="2381"/>
                  </a:lnTo>
                  <a:cubicBezTo>
                    <a:pt x="3588763" y="781968"/>
                    <a:pt x="3588766" y="1635375"/>
                    <a:pt x="3588766" y="2414962"/>
                  </a:cubicBezTo>
                  <a:lnTo>
                    <a:pt x="917932" y="3189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B0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7" name="Rechteck 7"/>
            <p:cNvSpPr/>
            <p:nvPr/>
          </p:nvSpPr>
          <p:spPr>
            <a:xfrm>
              <a:off x="1" y="3170776"/>
              <a:ext cx="7544957" cy="369082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543560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5435600 h 6861600"/>
                <a:gd name="connsiteX0" fmla="*/ 0 w 9147600"/>
                <a:gd name="connsiteY0" fmla="*/ 1808480 h 3234480"/>
                <a:gd name="connsiteX1" fmla="*/ 5926880 w 9147600"/>
                <a:gd name="connsiteY1" fmla="*/ 0 h 3234480"/>
                <a:gd name="connsiteX2" fmla="*/ 9147600 w 9147600"/>
                <a:gd name="connsiteY2" fmla="*/ 3234480 h 3234480"/>
                <a:gd name="connsiteX3" fmla="*/ 0 w 9147600"/>
                <a:gd name="connsiteY3" fmla="*/ 3234480 h 3234480"/>
                <a:gd name="connsiteX4" fmla="*/ 0 w 9147600"/>
                <a:gd name="connsiteY4" fmla="*/ 1808480 h 3234480"/>
                <a:gd name="connsiteX0" fmla="*/ 0 w 9147600"/>
                <a:gd name="connsiteY0" fmla="*/ 2245360 h 3671360"/>
                <a:gd name="connsiteX1" fmla="*/ 6465360 w 9147600"/>
                <a:gd name="connsiteY1" fmla="*/ 0 h 3671360"/>
                <a:gd name="connsiteX2" fmla="*/ 9147600 w 9147600"/>
                <a:gd name="connsiteY2" fmla="*/ 3671360 h 3671360"/>
                <a:gd name="connsiteX3" fmla="*/ 0 w 9147600"/>
                <a:gd name="connsiteY3" fmla="*/ 3671360 h 3671360"/>
                <a:gd name="connsiteX4" fmla="*/ 0 w 9147600"/>
                <a:gd name="connsiteY4" fmla="*/ 2245360 h 3671360"/>
                <a:gd name="connsiteX0" fmla="*/ 0 w 6892080"/>
                <a:gd name="connsiteY0" fmla="*/ 2245360 h 3671360"/>
                <a:gd name="connsiteX1" fmla="*/ 6465360 w 6892080"/>
                <a:gd name="connsiteY1" fmla="*/ 0 h 3671360"/>
                <a:gd name="connsiteX2" fmla="*/ 6892080 w 6892080"/>
                <a:gd name="connsiteY2" fmla="*/ 3579920 h 3671360"/>
                <a:gd name="connsiteX3" fmla="*/ 0 w 6892080"/>
                <a:gd name="connsiteY3" fmla="*/ 3671360 h 3671360"/>
                <a:gd name="connsiteX4" fmla="*/ 0 w 6892080"/>
                <a:gd name="connsiteY4" fmla="*/ 2245360 h 3671360"/>
                <a:gd name="connsiteX0" fmla="*/ 0 w 7525493"/>
                <a:gd name="connsiteY0" fmla="*/ 2245360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2245360 h 3671360"/>
                <a:gd name="connsiteX0" fmla="*/ 0 w 7525493"/>
                <a:gd name="connsiteY0" fmla="*/ 1852453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1852453 h 3671360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2314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77551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56802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56802 h 3685648"/>
                <a:gd name="connsiteX0" fmla="*/ 0 w 7525493"/>
                <a:gd name="connsiteY0" fmla="*/ 1866741 h 3695587"/>
                <a:gd name="connsiteX1" fmla="*/ 6462979 w 7525493"/>
                <a:gd name="connsiteY1" fmla="*/ 0 h 3695587"/>
                <a:gd name="connsiteX2" fmla="*/ 7525493 w 7525493"/>
                <a:gd name="connsiteY2" fmla="*/ 3694634 h 3695587"/>
                <a:gd name="connsiteX3" fmla="*/ 0 w 7525493"/>
                <a:gd name="connsiteY3" fmla="*/ 3695587 h 3695587"/>
                <a:gd name="connsiteX4" fmla="*/ 0 w 7525493"/>
                <a:gd name="connsiteY4" fmla="*/ 1866741 h 3695587"/>
                <a:gd name="connsiteX0" fmla="*/ 0 w 7535432"/>
                <a:gd name="connsiteY0" fmla="*/ 1866741 h 3695587"/>
                <a:gd name="connsiteX1" fmla="*/ 6462979 w 7535432"/>
                <a:gd name="connsiteY1" fmla="*/ 0 h 3695587"/>
                <a:gd name="connsiteX2" fmla="*/ 7535432 w 7535432"/>
                <a:gd name="connsiteY2" fmla="*/ 3694634 h 3695587"/>
                <a:gd name="connsiteX3" fmla="*/ 0 w 7535432"/>
                <a:gd name="connsiteY3" fmla="*/ 3695587 h 3695587"/>
                <a:gd name="connsiteX4" fmla="*/ 0 w 7535432"/>
                <a:gd name="connsiteY4" fmla="*/ 1866741 h 3695587"/>
                <a:gd name="connsiteX0" fmla="*/ 0 w 7535432"/>
                <a:gd name="connsiteY0" fmla="*/ 1861978 h 3690824"/>
                <a:gd name="connsiteX1" fmla="*/ 646536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1978 h 3690824"/>
                <a:gd name="connsiteX0" fmla="*/ 0 w 7535432"/>
                <a:gd name="connsiteY0" fmla="*/ 1859597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59597 h 3688443"/>
                <a:gd name="connsiteX0" fmla="*/ 0 w 7535432"/>
                <a:gd name="connsiteY0" fmla="*/ 1866741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66741 h 3688443"/>
                <a:gd name="connsiteX0" fmla="*/ 0 w 7535432"/>
                <a:gd name="connsiteY0" fmla="*/ 1869122 h 3690824"/>
                <a:gd name="connsiteX1" fmla="*/ 648441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9122 h 3690824"/>
                <a:gd name="connsiteX0" fmla="*/ 0 w 7544957"/>
                <a:gd name="connsiteY0" fmla="*/ 1869122 h 3690824"/>
                <a:gd name="connsiteX1" fmla="*/ 6484410 w 7544957"/>
                <a:gd name="connsiteY1" fmla="*/ 0 h 3690824"/>
                <a:gd name="connsiteX2" fmla="*/ 7544957 w 7544957"/>
                <a:gd name="connsiteY2" fmla="*/ 3689871 h 3690824"/>
                <a:gd name="connsiteX3" fmla="*/ 0 w 7544957"/>
                <a:gd name="connsiteY3" fmla="*/ 3690824 h 3690824"/>
                <a:gd name="connsiteX4" fmla="*/ 0 w 7544957"/>
                <a:gd name="connsiteY4" fmla="*/ 1869122 h 369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4957" h="3690824">
                  <a:moveTo>
                    <a:pt x="0" y="1869122"/>
                  </a:moveTo>
                  <a:lnTo>
                    <a:pt x="6484410" y="0"/>
                  </a:lnTo>
                  <a:lnTo>
                    <a:pt x="7544957" y="3689871"/>
                  </a:lnTo>
                  <a:lnTo>
                    <a:pt x="0" y="3690824"/>
                  </a:lnTo>
                  <a:lnTo>
                    <a:pt x="0" y="1869122"/>
                  </a:lnTo>
                  <a:close/>
                </a:path>
              </a:pathLst>
            </a:custGeom>
            <a:solidFill>
              <a:srgbClr val="1F8798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8" name="Rechteck 5"/>
            <p:cNvSpPr/>
            <p:nvPr/>
          </p:nvSpPr>
          <p:spPr>
            <a:xfrm>
              <a:off x="6472008" y="2403526"/>
              <a:ext cx="2675822" cy="4458075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6263148 w 9147600"/>
                <a:gd name="connsiteY0" fmla="*/ 3116826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6263148 w 9147600"/>
                <a:gd name="connsiteY4" fmla="*/ 3116826 h 6861600"/>
                <a:gd name="connsiteX0" fmla="*/ 0 w 2884452"/>
                <a:gd name="connsiteY0" fmla="*/ 3116826 h 6861600"/>
                <a:gd name="connsiteX1" fmla="*/ 2884452 w 2884452"/>
                <a:gd name="connsiteY1" fmla="*/ 0 h 6861600"/>
                <a:gd name="connsiteX2" fmla="*/ 2884452 w 2884452"/>
                <a:gd name="connsiteY2" fmla="*/ 6861600 h 6861600"/>
                <a:gd name="connsiteX3" fmla="*/ 1248697 w 2884452"/>
                <a:gd name="connsiteY3" fmla="*/ 6851768 h 6861600"/>
                <a:gd name="connsiteX4" fmla="*/ 0 w 2884452"/>
                <a:gd name="connsiteY4" fmla="*/ 3116826 h 6861600"/>
                <a:gd name="connsiteX0" fmla="*/ 0 w 2884452"/>
                <a:gd name="connsiteY0" fmla="*/ 727587 h 4472361"/>
                <a:gd name="connsiteX1" fmla="*/ 2884452 w 2884452"/>
                <a:gd name="connsiteY1" fmla="*/ 0 h 4472361"/>
                <a:gd name="connsiteX2" fmla="*/ 2884452 w 2884452"/>
                <a:gd name="connsiteY2" fmla="*/ 4472361 h 4472361"/>
                <a:gd name="connsiteX3" fmla="*/ 1248697 w 2884452"/>
                <a:gd name="connsiteY3" fmla="*/ 4462529 h 4472361"/>
                <a:gd name="connsiteX4" fmla="*/ 0 w 2884452"/>
                <a:gd name="connsiteY4" fmla="*/ 727587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42220 w 2677975"/>
                <a:gd name="connsiteY3" fmla="*/ 4462529 h 4472361"/>
                <a:gd name="connsiteX4" fmla="*/ 0 w 2677975"/>
                <a:gd name="connsiteY4" fmla="*/ 786580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32388 w 2677975"/>
                <a:gd name="connsiteY3" fmla="*/ 4472361 h 4472361"/>
                <a:gd name="connsiteX4" fmla="*/ 0 w 2677975"/>
                <a:gd name="connsiteY4" fmla="*/ 786580 h 4472361"/>
                <a:gd name="connsiteX0" fmla="*/ 0 w 2677975"/>
                <a:gd name="connsiteY0" fmla="*/ 722287 h 4408068"/>
                <a:gd name="connsiteX1" fmla="*/ 2675594 w 2677975"/>
                <a:gd name="connsiteY1" fmla="*/ 0 h 4408068"/>
                <a:gd name="connsiteX2" fmla="*/ 2677975 w 2677975"/>
                <a:gd name="connsiteY2" fmla="*/ 4408068 h 4408068"/>
                <a:gd name="connsiteX3" fmla="*/ 1032388 w 2677975"/>
                <a:gd name="connsiteY3" fmla="*/ 4408068 h 4408068"/>
                <a:gd name="connsiteX4" fmla="*/ 0 w 2677975"/>
                <a:gd name="connsiteY4" fmla="*/ 722287 h 4408068"/>
                <a:gd name="connsiteX0" fmla="*/ 0 w 2677975"/>
                <a:gd name="connsiteY0" fmla="*/ 777056 h 4462837"/>
                <a:gd name="connsiteX1" fmla="*/ 2673213 w 2677975"/>
                <a:gd name="connsiteY1" fmla="*/ 0 h 4462837"/>
                <a:gd name="connsiteX2" fmla="*/ 2677975 w 2677975"/>
                <a:gd name="connsiteY2" fmla="*/ 4462837 h 4462837"/>
                <a:gd name="connsiteX3" fmla="*/ 1032388 w 2677975"/>
                <a:gd name="connsiteY3" fmla="*/ 4462837 h 4462837"/>
                <a:gd name="connsiteX4" fmla="*/ 0 w 2677975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32388 w 2678204"/>
                <a:gd name="connsiteY3" fmla="*/ 4462837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108588 w 2678204"/>
                <a:gd name="connsiteY3" fmla="*/ 4460456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56200 w 2678204"/>
                <a:gd name="connsiteY3" fmla="*/ 4462837 h 4462837"/>
                <a:gd name="connsiteX4" fmla="*/ 0 w 2678204"/>
                <a:gd name="connsiteY4" fmla="*/ 777056 h 4462837"/>
                <a:gd name="connsiteX0" fmla="*/ 0 w 2682966"/>
                <a:gd name="connsiteY0" fmla="*/ 777056 h 4462837"/>
                <a:gd name="connsiteX1" fmla="*/ 2682737 w 2682966"/>
                <a:gd name="connsiteY1" fmla="*/ 0 h 4462837"/>
                <a:gd name="connsiteX2" fmla="*/ 2682737 w 2682966"/>
                <a:gd name="connsiteY2" fmla="*/ 4462837 h 4462837"/>
                <a:gd name="connsiteX3" fmla="*/ 1060962 w 2682966"/>
                <a:gd name="connsiteY3" fmla="*/ 4462837 h 4462837"/>
                <a:gd name="connsiteX4" fmla="*/ 0 w 2682966"/>
                <a:gd name="connsiteY4" fmla="*/ 777056 h 4462837"/>
                <a:gd name="connsiteX0" fmla="*/ 0 w 2685347"/>
                <a:gd name="connsiteY0" fmla="*/ 777056 h 4462837"/>
                <a:gd name="connsiteX1" fmla="*/ 2685118 w 2685347"/>
                <a:gd name="connsiteY1" fmla="*/ 0 h 4462837"/>
                <a:gd name="connsiteX2" fmla="*/ 2685118 w 2685347"/>
                <a:gd name="connsiteY2" fmla="*/ 4462837 h 4462837"/>
                <a:gd name="connsiteX3" fmla="*/ 1063343 w 2685347"/>
                <a:gd name="connsiteY3" fmla="*/ 4462837 h 4462837"/>
                <a:gd name="connsiteX4" fmla="*/ 0 w 2685347"/>
                <a:gd name="connsiteY4" fmla="*/ 777056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5724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7055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7055 h 4462837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53818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7055 h 4465218"/>
                <a:gd name="connsiteX1" fmla="*/ 2677974 w 2678203"/>
                <a:gd name="connsiteY1" fmla="*/ 0 h 4465218"/>
                <a:gd name="connsiteX2" fmla="*/ 2677974 w 2678203"/>
                <a:gd name="connsiteY2" fmla="*/ 4462837 h 4465218"/>
                <a:gd name="connsiteX3" fmla="*/ 1058581 w 2678203"/>
                <a:gd name="connsiteY3" fmla="*/ 4465218 h 4465218"/>
                <a:gd name="connsiteX4" fmla="*/ 0 w 2678203"/>
                <a:gd name="connsiteY4" fmla="*/ 777055 h 4465218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60962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4674 h 4460456"/>
                <a:gd name="connsiteX1" fmla="*/ 2677974 w 2678203"/>
                <a:gd name="connsiteY1" fmla="*/ 0 h 4460456"/>
                <a:gd name="connsiteX2" fmla="*/ 2677974 w 2678203"/>
                <a:gd name="connsiteY2" fmla="*/ 4460456 h 4460456"/>
                <a:gd name="connsiteX3" fmla="*/ 1060962 w 2678203"/>
                <a:gd name="connsiteY3" fmla="*/ 4460456 h 4460456"/>
                <a:gd name="connsiteX4" fmla="*/ 0 w 2678203"/>
                <a:gd name="connsiteY4" fmla="*/ 774674 h 4460456"/>
                <a:gd name="connsiteX0" fmla="*/ 0 w 2678203"/>
                <a:gd name="connsiteY0" fmla="*/ 772293 h 4458075"/>
                <a:gd name="connsiteX1" fmla="*/ 2677974 w 2678203"/>
                <a:gd name="connsiteY1" fmla="*/ 0 h 4458075"/>
                <a:gd name="connsiteX2" fmla="*/ 2677974 w 2678203"/>
                <a:gd name="connsiteY2" fmla="*/ 4458075 h 4458075"/>
                <a:gd name="connsiteX3" fmla="*/ 1060962 w 2678203"/>
                <a:gd name="connsiteY3" fmla="*/ 4458075 h 4458075"/>
                <a:gd name="connsiteX4" fmla="*/ 0 w 2678203"/>
                <a:gd name="connsiteY4" fmla="*/ 772293 h 4458075"/>
                <a:gd name="connsiteX0" fmla="*/ 0 w 2675822"/>
                <a:gd name="connsiteY0" fmla="*/ 772293 h 4458075"/>
                <a:gd name="connsiteX1" fmla="*/ 2675593 w 2675822"/>
                <a:gd name="connsiteY1" fmla="*/ 0 h 4458075"/>
                <a:gd name="connsiteX2" fmla="*/ 2675593 w 2675822"/>
                <a:gd name="connsiteY2" fmla="*/ 4458075 h 4458075"/>
                <a:gd name="connsiteX3" fmla="*/ 1058581 w 2675822"/>
                <a:gd name="connsiteY3" fmla="*/ 4458075 h 4458075"/>
                <a:gd name="connsiteX4" fmla="*/ 0 w 2675822"/>
                <a:gd name="connsiteY4" fmla="*/ 772293 h 44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822" h="4458075">
                  <a:moveTo>
                    <a:pt x="0" y="772293"/>
                  </a:moveTo>
                  <a:lnTo>
                    <a:pt x="2675593" y="0"/>
                  </a:lnTo>
                  <a:cubicBezTo>
                    <a:pt x="2676387" y="1469356"/>
                    <a:pt x="2674799" y="2988719"/>
                    <a:pt x="2675593" y="4458075"/>
                  </a:cubicBezTo>
                  <a:lnTo>
                    <a:pt x="1058581" y="4458075"/>
                  </a:lnTo>
                  <a:lnTo>
                    <a:pt x="0" y="772293"/>
                  </a:lnTo>
                  <a:close/>
                </a:path>
              </a:pathLst>
            </a:custGeom>
            <a:solidFill>
              <a:srgbClr val="6DB1B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2" y="1412777"/>
            <a:ext cx="2520000" cy="3600000"/>
          </a:xfrm>
        </p:spPr>
        <p:txBody>
          <a:bodyPr lIns="0" r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7" y="5846514"/>
            <a:ext cx="1727484" cy="5760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41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478" y="-2381"/>
            <a:ext cx="9148308" cy="6863982"/>
            <a:chOff x="-478" y="-2381"/>
            <a:chExt cx="9148308" cy="6863982"/>
          </a:xfrm>
        </p:grpSpPr>
        <p:sp>
          <p:nvSpPr>
            <p:cNvPr id="11" name="Rechteck 6"/>
            <p:cNvSpPr/>
            <p:nvPr/>
          </p:nvSpPr>
          <p:spPr>
            <a:xfrm>
              <a:off x="-478" y="-1747"/>
              <a:ext cx="6679574" cy="5269486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6119920 w 9147600"/>
                <a:gd name="connsiteY2" fmla="*/ 423016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6119920"/>
                <a:gd name="connsiteY0" fmla="*/ 0 h 6861600"/>
                <a:gd name="connsiteX1" fmla="*/ 3610400 w 6119920"/>
                <a:gd name="connsiteY1" fmla="*/ 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119920"/>
                <a:gd name="connsiteY0" fmla="*/ 0 h 6861600"/>
                <a:gd name="connsiteX1" fmla="*/ 5398560 w 6119920"/>
                <a:gd name="connsiteY1" fmla="*/ 1016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353600"/>
                <a:gd name="connsiteY0" fmla="*/ 0 h 6861600"/>
                <a:gd name="connsiteX1" fmla="*/ 5398560 w 6353600"/>
                <a:gd name="connsiteY1" fmla="*/ 10160 h 6861600"/>
                <a:gd name="connsiteX2" fmla="*/ 6353600 w 6353600"/>
                <a:gd name="connsiteY2" fmla="*/ 3021120 h 6861600"/>
                <a:gd name="connsiteX3" fmla="*/ 0 w 6353600"/>
                <a:gd name="connsiteY3" fmla="*/ 6861600 h 6861600"/>
                <a:gd name="connsiteX4" fmla="*/ 0 w 6353600"/>
                <a:gd name="connsiteY4" fmla="*/ 0 h 6861600"/>
                <a:gd name="connsiteX0" fmla="*/ 0 w 6353600"/>
                <a:gd name="connsiteY0" fmla="*/ 0 h 3935520"/>
                <a:gd name="connsiteX1" fmla="*/ 5398560 w 6353600"/>
                <a:gd name="connsiteY1" fmla="*/ 10160 h 3935520"/>
                <a:gd name="connsiteX2" fmla="*/ 6353600 w 6353600"/>
                <a:gd name="connsiteY2" fmla="*/ 3021120 h 3935520"/>
                <a:gd name="connsiteX3" fmla="*/ 274320 w 6353600"/>
                <a:gd name="connsiteY3" fmla="*/ 3935520 h 3935520"/>
                <a:gd name="connsiteX4" fmla="*/ 0 w 6353600"/>
                <a:gd name="connsiteY4" fmla="*/ 0 h 3935520"/>
                <a:gd name="connsiteX0" fmla="*/ 0 w 6353600"/>
                <a:gd name="connsiteY0" fmla="*/ 0 h 4717840"/>
                <a:gd name="connsiteX1" fmla="*/ 5398560 w 6353600"/>
                <a:gd name="connsiteY1" fmla="*/ 10160 h 4717840"/>
                <a:gd name="connsiteX2" fmla="*/ 6353600 w 6353600"/>
                <a:gd name="connsiteY2" fmla="*/ 3021120 h 4717840"/>
                <a:gd name="connsiteX3" fmla="*/ 30480 w 6353600"/>
                <a:gd name="connsiteY3" fmla="*/ 4717840 h 4717840"/>
                <a:gd name="connsiteX4" fmla="*/ 0 w 6353600"/>
                <a:gd name="connsiteY4" fmla="*/ 0 h 4717840"/>
                <a:gd name="connsiteX0" fmla="*/ 477 w 6354077"/>
                <a:gd name="connsiteY0" fmla="*/ 0 h 5044071"/>
                <a:gd name="connsiteX1" fmla="*/ 5399037 w 6354077"/>
                <a:gd name="connsiteY1" fmla="*/ 10160 h 5044071"/>
                <a:gd name="connsiteX2" fmla="*/ 6354077 w 6354077"/>
                <a:gd name="connsiteY2" fmla="*/ 3021120 h 5044071"/>
                <a:gd name="connsiteX3" fmla="*/ 0 w 6354077"/>
                <a:gd name="connsiteY3" fmla="*/ 5044071 h 5044071"/>
                <a:gd name="connsiteX4" fmla="*/ 477 w 6354077"/>
                <a:gd name="connsiteY4" fmla="*/ 0 h 5044071"/>
                <a:gd name="connsiteX0" fmla="*/ 477 w 6463615"/>
                <a:gd name="connsiteY0" fmla="*/ 0 h 5044071"/>
                <a:gd name="connsiteX1" fmla="*/ 5399037 w 6463615"/>
                <a:gd name="connsiteY1" fmla="*/ 10160 h 5044071"/>
                <a:gd name="connsiteX2" fmla="*/ 6463615 w 6463615"/>
                <a:gd name="connsiteY2" fmla="*/ 3175901 h 5044071"/>
                <a:gd name="connsiteX3" fmla="*/ 0 w 6463615"/>
                <a:gd name="connsiteY3" fmla="*/ 5044071 h 5044071"/>
                <a:gd name="connsiteX4" fmla="*/ 477 w 6463615"/>
                <a:gd name="connsiteY4" fmla="*/ 0 h 5044071"/>
                <a:gd name="connsiteX0" fmla="*/ 477 w 6463615"/>
                <a:gd name="connsiteY0" fmla="*/ 1747 h 5045818"/>
                <a:gd name="connsiteX1" fmla="*/ 5551437 w 6463615"/>
                <a:gd name="connsiteY1" fmla="*/ 0 h 5045818"/>
                <a:gd name="connsiteX2" fmla="*/ 6463615 w 6463615"/>
                <a:gd name="connsiteY2" fmla="*/ 3177648 h 5045818"/>
                <a:gd name="connsiteX3" fmla="*/ 0 w 6463615"/>
                <a:gd name="connsiteY3" fmla="*/ 5045818 h 5045818"/>
                <a:gd name="connsiteX4" fmla="*/ 477 w 6463615"/>
                <a:gd name="connsiteY4" fmla="*/ 1747 h 5045818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77648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80029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5997"/>
                <a:gd name="connsiteY0" fmla="*/ 1747 h 5048199"/>
                <a:gd name="connsiteX1" fmla="*/ 5551437 w 6465997"/>
                <a:gd name="connsiteY1" fmla="*/ 0 h 5048199"/>
                <a:gd name="connsiteX2" fmla="*/ 6465997 w 6465997"/>
                <a:gd name="connsiteY2" fmla="*/ 3182410 h 5048199"/>
                <a:gd name="connsiteX3" fmla="*/ 0 w 6465997"/>
                <a:gd name="connsiteY3" fmla="*/ 5048199 h 5048199"/>
                <a:gd name="connsiteX4" fmla="*/ 477 w 6465997"/>
                <a:gd name="connsiteY4" fmla="*/ 1747 h 50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5997" h="5048199">
                  <a:moveTo>
                    <a:pt x="477" y="1747"/>
                  </a:moveTo>
                  <a:lnTo>
                    <a:pt x="5551437" y="0"/>
                  </a:lnTo>
                  <a:lnTo>
                    <a:pt x="6465997" y="3182410"/>
                  </a:lnTo>
                  <a:lnTo>
                    <a:pt x="0" y="5048199"/>
                  </a:lnTo>
                  <a:lnTo>
                    <a:pt x="477" y="1747"/>
                  </a:lnTo>
                  <a:close/>
                </a:path>
              </a:pathLst>
            </a:custGeom>
            <a:solidFill>
              <a:srgbClr val="4F99A3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eck 4"/>
            <p:cNvSpPr/>
            <p:nvPr/>
          </p:nvSpPr>
          <p:spPr>
            <a:xfrm>
              <a:off x="5558837" y="-2381"/>
              <a:ext cx="3588766" cy="318943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5525729 w 9147600"/>
                <a:gd name="connsiteY3" fmla="*/ 4669007 h 6861600"/>
                <a:gd name="connsiteX4" fmla="*/ 0 w 9147600"/>
                <a:gd name="connsiteY4" fmla="*/ 0 h 6861600"/>
                <a:gd name="connsiteX0" fmla="*/ 304800 w 3621871"/>
                <a:gd name="connsiteY0" fmla="*/ 117987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304800 w 3621871"/>
                <a:gd name="connsiteY4" fmla="*/ 117987 h 6861600"/>
                <a:gd name="connsiteX0" fmla="*/ 275303 w 3621871"/>
                <a:gd name="connsiteY0" fmla="*/ 9832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275303 w 3621871"/>
                <a:gd name="connsiteY4" fmla="*/ 9832 h 6861600"/>
                <a:gd name="connsiteX0" fmla="*/ 275303 w 3621871"/>
                <a:gd name="connsiteY0" fmla="*/ 9832 h 4669007"/>
                <a:gd name="connsiteX1" fmla="*/ 3621871 w 3621871"/>
                <a:gd name="connsiteY1" fmla="*/ 0 h 4669007"/>
                <a:gd name="connsiteX2" fmla="*/ 3494052 w 3621871"/>
                <a:gd name="connsiteY2" fmla="*/ 2889368 h 4669007"/>
                <a:gd name="connsiteX3" fmla="*/ 0 w 3621871"/>
                <a:gd name="connsiteY3" fmla="*/ 4669007 h 4669007"/>
                <a:gd name="connsiteX4" fmla="*/ 275303 w 3621871"/>
                <a:gd name="connsiteY4" fmla="*/ 9832 h 4669007"/>
                <a:gd name="connsiteX0" fmla="*/ 0 w 3346568"/>
                <a:gd name="connsiteY0" fmla="*/ 9832 h 2889368"/>
                <a:gd name="connsiteX1" fmla="*/ 3346568 w 3346568"/>
                <a:gd name="connsiteY1" fmla="*/ 0 h 2889368"/>
                <a:gd name="connsiteX2" fmla="*/ 3218749 w 3346568"/>
                <a:gd name="connsiteY2" fmla="*/ 2889368 h 2889368"/>
                <a:gd name="connsiteX3" fmla="*/ 914400 w 3346568"/>
                <a:gd name="connsiteY3" fmla="*/ 2505910 h 2889368"/>
                <a:gd name="connsiteX4" fmla="*/ 0 w 3346568"/>
                <a:gd name="connsiteY4" fmla="*/ 9832 h 2889368"/>
                <a:gd name="connsiteX0" fmla="*/ 0 w 3553045"/>
                <a:gd name="connsiteY0" fmla="*/ 0 h 2889368"/>
                <a:gd name="connsiteX1" fmla="*/ 3553045 w 3553045"/>
                <a:gd name="connsiteY1" fmla="*/ 0 h 2889368"/>
                <a:gd name="connsiteX2" fmla="*/ 3425226 w 3553045"/>
                <a:gd name="connsiteY2" fmla="*/ 2889368 h 2889368"/>
                <a:gd name="connsiteX3" fmla="*/ 1120877 w 3553045"/>
                <a:gd name="connsiteY3" fmla="*/ 2505910 h 2889368"/>
                <a:gd name="connsiteX4" fmla="*/ 0 w 3553045"/>
                <a:gd name="connsiteY4" fmla="*/ 0 h 2889368"/>
                <a:gd name="connsiteX0" fmla="*/ 0 w 3553045"/>
                <a:gd name="connsiteY0" fmla="*/ 0 h 3105677"/>
                <a:gd name="connsiteX1" fmla="*/ 3553045 w 3553045"/>
                <a:gd name="connsiteY1" fmla="*/ 0 h 3105677"/>
                <a:gd name="connsiteX2" fmla="*/ 3425226 w 3553045"/>
                <a:gd name="connsiteY2" fmla="*/ 2889368 h 3105677"/>
                <a:gd name="connsiteX3" fmla="*/ 875070 w 3553045"/>
                <a:gd name="connsiteY3" fmla="*/ 3105677 h 3105677"/>
                <a:gd name="connsiteX4" fmla="*/ 0 w 3553045"/>
                <a:gd name="connsiteY4" fmla="*/ 0 h 3105677"/>
                <a:gd name="connsiteX0" fmla="*/ 0 w 3553046"/>
                <a:gd name="connsiteY0" fmla="*/ 0 h 3105677"/>
                <a:gd name="connsiteX1" fmla="*/ 3553045 w 3553046"/>
                <a:gd name="connsiteY1" fmla="*/ 0 h 3105677"/>
                <a:gd name="connsiteX2" fmla="*/ 3553046 w 3553046"/>
                <a:gd name="connsiteY2" fmla="*/ 2338762 h 3105677"/>
                <a:gd name="connsiteX3" fmla="*/ 875070 w 3553046"/>
                <a:gd name="connsiteY3" fmla="*/ 3105677 h 3105677"/>
                <a:gd name="connsiteX4" fmla="*/ 0 w 3553046"/>
                <a:gd name="connsiteY4" fmla="*/ 0 h 3105677"/>
                <a:gd name="connsiteX0" fmla="*/ 0 w 3598290"/>
                <a:gd name="connsiteY0" fmla="*/ 0 h 3105677"/>
                <a:gd name="connsiteX1" fmla="*/ 3598289 w 3598290"/>
                <a:gd name="connsiteY1" fmla="*/ 0 h 3105677"/>
                <a:gd name="connsiteX2" fmla="*/ 3598290 w 3598290"/>
                <a:gd name="connsiteY2" fmla="*/ 2338762 h 3105677"/>
                <a:gd name="connsiteX3" fmla="*/ 920314 w 3598290"/>
                <a:gd name="connsiteY3" fmla="*/ 3105677 h 3105677"/>
                <a:gd name="connsiteX4" fmla="*/ 0 w 3598290"/>
                <a:gd name="connsiteY4" fmla="*/ 0 h 3105677"/>
                <a:gd name="connsiteX0" fmla="*/ 0 w 3598290"/>
                <a:gd name="connsiteY0" fmla="*/ 0 h 3177114"/>
                <a:gd name="connsiteX1" fmla="*/ 3598289 w 3598290"/>
                <a:gd name="connsiteY1" fmla="*/ 0 h 3177114"/>
                <a:gd name="connsiteX2" fmla="*/ 3598290 w 3598290"/>
                <a:gd name="connsiteY2" fmla="*/ 2338762 h 3177114"/>
                <a:gd name="connsiteX3" fmla="*/ 915552 w 3598290"/>
                <a:gd name="connsiteY3" fmla="*/ 3177114 h 3177114"/>
                <a:gd name="connsiteX4" fmla="*/ 0 w 3598290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3527 w 3598289"/>
                <a:gd name="connsiteY2" fmla="*/ 2400675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5909 w 3598289"/>
                <a:gd name="connsiteY2" fmla="*/ 2398293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91"/>
                <a:gd name="connsiteY0" fmla="*/ 0 h 3177114"/>
                <a:gd name="connsiteX1" fmla="*/ 3598289 w 3598291"/>
                <a:gd name="connsiteY1" fmla="*/ 0 h 3177114"/>
                <a:gd name="connsiteX2" fmla="*/ 3598291 w 3598291"/>
                <a:gd name="connsiteY2" fmla="*/ 2398293 h 3177114"/>
                <a:gd name="connsiteX3" fmla="*/ 915552 w 3598291"/>
                <a:gd name="connsiteY3" fmla="*/ 3177114 h 3177114"/>
                <a:gd name="connsiteX4" fmla="*/ 0 w 3598291"/>
                <a:gd name="connsiteY4" fmla="*/ 0 h 3177114"/>
                <a:gd name="connsiteX0" fmla="*/ 0 w 3598291"/>
                <a:gd name="connsiteY0" fmla="*/ 0 h 3181877"/>
                <a:gd name="connsiteX1" fmla="*/ 3598289 w 3598291"/>
                <a:gd name="connsiteY1" fmla="*/ 0 h 3181877"/>
                <a:gd name="connsiteX2" fmla="*/ 3598291 w 3598291"/>
                <a:gd name="connsiteY2" fmla="*/ 2398293 h 3181877"/>
                <a:gd name="connsiteX3" fmla="*/ 915552 w 3598291"/>
                <a:gd name="connsiteY3" fmla="*/ 3181877 h 3181877"/>
                <a:gd name="connsiteX4" fmla="*/ 0 w 3598291"/>
                <a:gd name="connsiteY4" fmla="*/ 0 h 3181877"/>
                <a:gd name="connsiteX0" fmla="*/ 0 w 3600673"/>
                <a:gd name="connsiteY0" fmla="*/ 0 h 3181877"/>
                <a:gd name="connsiteX1" fmla="*/ 3598289 w 3600673"/>
                <a:gd name="connsiteY1" fmla="*/ 0 h 3181877"/>
                <a:gd name="connsiteX2" fmla="*/ 3600673 w 3600673"/>
                <a:gd name="connsiteY2" fmla="*/ 2400674 h 3181877"/>
                <a:gd name="connsiteX3" fmla="*/ 915552 w 3600673"/>
                <a:gd name="connsiteY3" fmla="*/ 3181877 h 3181877"/>
                <a:gd name="connsiteX4" fmla="*/ 0 w 3600673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0674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5437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10200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4259"/>
                <a:gd name="connsiteX1" fmla="*/ 3598289 w 3598292"/>
                <a:gd name="connsiteY1" fmla="*/ 0 h 3184259"/>
                <a:gd name="connsiteX2" fmla="*/ 3598292 w 3598292"/>
                <a:gd name="connsiteY2" fmla="*/ 2410200 h 3184259"/>
                <a:gd name="connsiteX3" fmla="*/ 917933 w 3598292"/>
                <a:gd name="connsiteY3" fmla="*/ 3184259 h 3184259"/>
                <a:gd name="connsiteX4" fmla="*/ 0 w 3598292"/>
                <a:gd name="connsiteY4" fmla="*/ 0 h 3184259"/>
                <a:gd name="connsiteX0" fmla="*/ 0 w 3598292"/>
                <a:gd name="connsiteY0" fmla="*/ 0 h 3179496"/>
                <a:gd name="connsiteX1" fmla="*/ 3598289 w 3598292"/>
                <a:gd name="connsiteY1" fmla="*/ 0 h 3179496"/>
                <a:gd name="connsiteX2" fmla="*/ 3598292 w 3598292"/>
                <a:gd name="connsiteY2" fmla="*/ 2410200 h 3179496"/>
                <a:gd name="connsiteX3" fmla="*/ 913170 w 3598292"/>
                <a:gd name="connsiteY3" fmla="*/ 3179496 h 3179496"/>
                <a:gd name="connsiteX4" fmla="*/ 0 w 3598292"/>
                <a:gd name="connsiteY4" fmla="*/ 0 h 3179496"/>
                <a:gd name="connsiteX0" fmla="*/ 0 w 3600673"/>
                <a:gd name="connsiteY0" fmla="*/ 0 h 3179496"/>
                <a:gd name="connsiteX1" fmla="*/ 3600670 w 3600673"/>
                <a:gd name="connsiteY1" fmla="*/ 0 h 3179496"/>
                <a:gd name="connsiteX2" fmla="*/ 3600673 w 3600673"/>
                <a:gd name="connsiteY2" fmla="*/ 2410200 h 3179496"/>
                <a:gd name="connsiteX3" fmla="*/ 915551 w 3600673"/>
                <a:gd name="connsiteY3" fmla="*/ 3179496 h 3179496"/>
                <a:gd name="connsiteX4" fmla="*/ 0 w 3600673"/>
                <a:gd name="connsiteY4" fmla="*/ 0 h 3179496"/>
                <a:gd name="connsiteX0" fmla="*/ 0 w 3600673"/>
                <a:gd name="connsiteY0" fmla="*/ 0 h 3181877"/>
                <a:gd name="connsiteX1" fmla="*/ 3600670 w 3600673"/>
                <a:gd name="connsiteY1" fmla="*/ 0 h 3181877"/>
                <a:gd name="connsiteX2" fmla="*/ 3600673 w 3600673"/>
                <a:gd name="connsiteY2" fmla="*/ 2410200 h 3181877"/>
                <a:gd name="connsiteX3" fmla="*/ 913170 w 3600673"/>
                <a:gd name="connsiteY3" fmla="*/ 3181877 h 3181877"/>
                <a:gd name="connsiteX4" fmla="*/ 0 w 3600673"/>
                <a:gd name="connsiteY4" fmla="*/ 0 h 3181877"/>
                <a:gd name="connsiteX0" fmla="*/ 0 w 3600673"/>
                <a:gd name="connsiteY0" fmla="*/ 0 h 3191816"/>
                <a:gd name="connsiteX1" fmla="*/ 3600670 w 3600673"/>
                <a:gd name="connsiteY1" fmla="*/ 0 h 3191816"/>
                <a:gd name="connsiteX2" fmla="*/ 3600673 w 3600673"/>
                <a:gd name="connsiteY2" fmla="*/ 2410200 h 3191816"/>
                <a:gd name="connsiteX3" fmla="*/ 913170 w 3600673"/>
                <a:gd name="connsiteY3" fmla="*/ 3191816 h 3191816"/>
                <a:gd name="connsiteX4" fmla="*/ 0 w 3600673"/>
                <a:gd name="connsiteY4" fmla="*/ 0 h 3191816"/>
                <a:gd name="connsiteX0" fmla="*/ 0 w 3600673"/>
                <a:gd name="connsiteY0" fmla="*/ 0 h 3182291"/>
                <a:gd name="connsiteX1" fmla="*/ 3600670 w 3600673"/>
                <a:gd name="connsiteY1" fmla="*/ 0 h 3182291"/>
                <a:gd name="connsiteX2" fmla="*/ 3600673 w 3600673"/>
                <a:gd name="connsiteY2" fmla="*/ 2410200 h 3182291"/>
                <a:gd name="connsiteX3" fmla="*/ 927458 w 3600673"/>
                <a:gd name="connsiteY3" fmla="*/ 3182291 h 3182291"/>
                <a:gd name="connsiteX4" fmla="*/ 0 w 3600673"/>
                <a:gd name="connsiteY4" fmla="*/ 0 h 3182291"/>
                <a:gd name="connsiteX0" fmla="*/ 0 w 3588766"/>
                <a:gd name="connsiteY0" fmla="*/ 0 h 3184672"/>
                <a:gd name="connsiteX1" fmla="*/ 3588763 w 3588766"/>
                <a:gd name="connsiteY1" fmla="*/ 2381 h 3184672"/>
                <a:gd name="connsiteX2" fmla="*/ 3588766 w 3588766"/>
                <a:gd name="connsiteY2" fmla="*/ 2412581 h 3184672"/>
                <a:gd name="connsiteX3" fmla="*/ 915551 w 3588766"/>
                <a:gd name="connsiteY3" fmla="*/ 3184672 h 3184672"/>
                <a:gd name="connsiteX4" fmla="*/ 0 w 3588766"/>
                <a:gd name="connsiteY4" fmla="*/ 0 h 3184672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2581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4962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766" h="3189434">
                  <a:moveTo>
                    <a:pt x="0" y="0"/>
                  </a:moveTo>
                  <a:lnTo>
                    <a:pt x="3588763" y="2381"/>
                  </a:lnTo>
                  <a:cubicBezTo>
                    <a:pt x="3588763" y="781968"/>
                    <a:pt x="3588766" y="1635375"/>
                    <a:pt x="3588766" y="2414962"/>
                  </a:cubicBezTo>
                  <a:lnTo>
                    <a:pt x="917932" y="3189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B0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eck 7"/>
            <p:cNvSpPr/>
            <p:nvPr/>
          </p:nvSpPr>
          <p:spPr>
            <a:xfrm>
              <a:off x="1" y="3170776"/>
              <a:ext cx="7544957" cy="369082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543560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5435600 h 6861600"/>
                <a:gd name="connsiteX0" fmla="*/ 0 w 9147600"/>
                <a:gd name="connsiteY0" fmla="*/ 1808480 h 3234480"/>
                <a:gd name="connsiteX1" fmla="*/ 5926880 w 9147600"/>
                <a:gd name="connsiteY1" fmla="*/ 0 h 3234480"/>
                <a:gd name="connsiteX2" fmla="*/ 9147600 w 9147600"/>
                <a:gd name="connsiteY2" fmla="*/ 3234480 h 3234480"/>
                <a:gd name="connsiteX3" fmla="*/ 0 w 9147600"/>
                <a:gd name="connsiteY3" fmla="*/ 3234480 h 3234480"/>
                <a:gd name="connsiteX4" fmla="*/ 0 w 9147600"/>
                <a:gd name="connsiteY4" fmla="*/ 1808480 h 3234480"/>
                <a:gd name="connsiteX0" fmla="*/ 0 w 9147600"/>
                <a:gd name="connsiteY0" fmla="*/ 2245360 h 3671360"/>
                <a:gd name="connsiteX1" fmla="*/ 6465360 w 9147600"/>
                <a:gd name="connsiteY1" fmla="*/ 0 h 3671360"/>
                <a:gd name="connsiteX2" fmla="*/ 9147600 w 9147600"/>
                <a:gd name="connsiteY2" fmla="*/ 3671360 h 3671360"/>
                <a:gd name="connsiteX3" fmla="*/ 0 w 9147600"/>
                <a:gd name="connsiteY3" fmla="*/ 3671360 h 3671360"/>
                <a:gd name="connsiteX4" fmla="*/ 0 w 9147600"/>
                <a:gd name="connsiteY4" fmla="*/ 2245360 h 3671360"/>
                <a:gd name="connsiteX0" fmla="*/ 0 w 6892080"/>
                <a:gd name="connsiteY0" fmla="*/ 2245360 h 3671360"/>
                <a:gd name="connsiteX1" fmla="*/ 6465360 w 6892080"/>
                <a:gd name="connsiteY1" fmla="*/ 0 h 3671360"/>
                <a:gd name="connsiteX2" fmla="*/ 6892080 w 6892080"/>
                <a:gd name="connsiteY2" fmla="*/ 3579920 h 3671360"/>
                <a:gd name="connsiteX3" fmla="*/ 0 w 6892080"/>
                <a:gd name="connsiteY3" fmla="*/ 3671360 h 3671360"/>
                <a:gd name="connsiteX4" fmla="*/ 0 w 6892080"/>
                <a:gd name="connsiteY4" fmla="*/ 2245360 h 3671360"/>
                <a:gd name="connsiteX0" fmla="*/ 0 w 7525493"/>
                <a:gd name="connsiteY0" fmla="*/ 2245360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2245360 h 3671360"/>
                <a:gd name="connsiteX0" fmla="*/ 0 w 7525493"/>
                <a:gd name="connsiteY0" fmla="*/ 1852453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1852453 h 3671360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2314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77551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56802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56802 h 3685648"/>
                <a:gd name="connsiteX0" fmla="*/ 0 w 7525493"/>
                <a:gd name="connsiteY0" fmla="*/ 1866741 h 3695587"/>
                <a:gd name="connsiteX1" fmla="*/ 6462979 w 7525493"/>
                <a:gd name="connsiteY1" fmla="*/ 0 h 3695587"/>
                <a:gd name="connsiteX2" fmla="*/ 7525493 w 7525493"/>
                <a:gd name="connsiteY2" fmla="*/ 3694634 h 3695587"/>
                <a:gd name="connsiteX3" fmla="*/ 0 w 7525493"/>
                <a:gd name="connsiteY3" fmla="*/ 3695587 h 3695587"/>
                <a:gd name="connsiteX4" fmla="*/ 0 w 7525493"/>
                <a:gd name="connsiteY4" fmla="*/ 1866741 h 3695587"/>
                <a:gd name="connsiteX0" fmla="*/ 0 w 7535432"/>
                <a:gd name="connsiteY0" fmla="*/ 1866741 h 3695587"/>
                <a:gd name="connsiteX1" fmla="*/ 6462979 w 7535432"/>
                <a:gd name="connsiteY1" fmla="*/ 0 h 3695587"/>
                <a:gd name="connsiteX2" fmla="*/ 7535432 w 7535432"/>
                <a:gd name="connsiteY2" fmla="*/ 3694634 h 3695587"/>
                <a:gd name="connsiteX3" fmla="*/ 0 w 7535432"/>
                <a:gd name="connsiteY3" fmla="*/ 3695587 h 3695587"/>
                <a:gd name="connsiteX4" fmla="*/ 0 w 7535432"/>
                <a:gd name="connsiteY4" fmla="*/ 1866741 h 3695587"/>
                <a:gd name="connsiteX0" fmla="*/ 0 w 7535432"/>
                <a:gd name="connsiteY0" fmla="*/ 1861978 h 3690824"/>
                <a:gd name="connsiteX1" fmla="*/ 646536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1978 h 3690824"/>
                <a:gd name="connsiteX0" fmla="*/ 0 w 7535432"/>
                <a:gd name="connsiteY0" fmla="*/ 1859597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59597 h 3688443"/>
                <a:gd name="connsiteX0" fmla="*/ 0 w 7535432"/>
                <a:gd name="connsiteY0" fmla="*/ 1866741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66741 h 3688443"/>
                <a:gd name="connsiteX0" fmla="*/ 0 w 7535432"/>
                <a:gd name="connsiteY0" fmla="*/ 1869122 h 3690824"/>
                <a:gd name="connsiteX1" fmla="*/ 648441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9122 h 3690824"/>
                <a:gd name="connsiteX0" fmla="*/ 0 w 7544957"/>
                <a:gd name="connsiteY0" fmla="*/ 1869122 h 3690824"/>
                <a:gd name="connsiteX1" fmla="*/ 6484410 w 7544957"/>
                <a:gd name="connsiteY1" fmla="*/ 0 h 3690824"/>
                <a:gd name="connsiteX2" fmla="*/ 7544957 w 7544957"/>
                <a:gd name="connsiteY2" fmla="*/ 3689871 h 3690824"/>
                <a:gd name="connsiteX3" fmla="*/ 0 w 7544957"/>
                <a:gd name="connsiteY3" fmla="*/ 3690824 h 3690824"/>
                <a:gd name="connsiteX4" fmla="*/ 0 w 7544957"/>
                <a:gd name="connsiteY4" fmla="*/ 1869122 h 369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4957" h="3690824">
                  <a:moveTo>
                    <a:pt x="0" y="1869122"/>
                  </a:moveTo>
                  <a:lnTo>
                    <a:pt x="6484410" y="0"/>
                  </a:lnTo>
                  <a:lnTo>
                    <a:pt x="7544957" y="3689871"/>
                  </a:lnTo>
                  <a:lnTo>
                    <a:pt x="0" y="3690824"/>
                  </a:lnTo>
                  <a:lnTo>
                    <a:pt x="0" y="1869122"/>
                  </a:lnTo>
                  <a:close/>
                </a:path>
              </a:pathLst>
            </a:custGeom>
            <a:solidFill>
              <a:srgbClr val="1F8798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eck 5"/>
            <p:cNvSpPr/>
            <p:nvPr/>
          </p:nvSpPr>
          <p:spPr>
            <a:xfrm>
              <a:off x="6472008" y="2403526"/>
              <a:ext cx="2675822" cy="4458075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6263148 w 9147600"/>
                <a:gd name="connsiteY0" fmla="*/ 3116826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6263148 w 9147600"/>
                <a:gd name="connsiteY4" fmla="*/ 3116826 h 6861600"/>
                <a:gd name="connsiteX0" fmla="*/ 0 w 2884452"/>
                <a:gd name="connsiteY0" fmla="*/ 3116826 h 6861600"/>
                <a:gd name="connsiteX1" fmla="*/ 2884452 w 2884452"/>
                <a:gd name="connsiteY1" fmla="*/ 0 h 6861600"/>
                <a:gd name="connsiteX2" fmla="*/ 2884452 w 2884452"/>
                <a:gd name="connsiteY2" fmla="*/ 6861600 h 6861600"/>
                <a:gd name="connsiteX3" fmla="*/ 1248697 w 2884452"/>
                <a:gd name="connsiteY3" fmla="*/ 6851768 h 6861600"/>
                <a:gd name="connsiteX4" fmla="*/ 0 w 2884452"/>
                <a:gd name="connsiteY4" fmla="*/ 3116826 h 6861600"/>
                <a:gd name="connsiteX0" fmla="*/ 0 w 2884452"/>
                <a:gd name="connsiteY0" fmla="*/ 727587 h 4472361"/>
                <a:gd name="connsiteX1" fmla="*/ 2884452 w 2884452"/>
                <a:gd name="connsiteY1" fmla="*/ 0 h 4472361"/>
                <a:gd name="connsiteX2" fmla="*/ 2884452 w 2884452"/>
                <a:gd name="connsiteY2" fmla="*/ 4472361 h 4472361"/>
                <a:gd name="connsiteX3" fmla="*/ 1248697 w 2884452"/>
                <a:gd name="connsiteY3" fmla="*/ 4462529 h 4472361"/>
                <a:gd name="connsiteX4" fmla="*/ 0 w 2884452"/>
                <a:gd name="connsiteY4" fmla="*/ 727587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42220 w 2677975"/>
                <a:gd name="connsiteY3" fmla="*/ 4462529 h 4472361"/>
                <a:gd name="connsiteX4" fmla="*/ 0 w 2677975"/>
                <a:gd name="connsiteY4" fmla="*/ 786580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32388 w 2677975"/>
                <a:gd name="connsiteY3" fmla="*/ 4472361 h 4472361"/>
                <a:gd name="connsiteX4" fmla="*/ 0 w 2677975"/>
                <a:gd name="connsiteY4" fmla="*/ 786580 h 4472361"/>
                <a:gd name="connsiteX0" fmla="*/ 0 w 2677975"/>
                <a:gd name="connsiteY0" fmla="*/ 722287 h 4408068"/>
                <a:gd name="connsiteX1" fmla="*/ 2675594 w 2677975"/>
                <a:gd name="connsiteY1" fmla="*/ 0 h 4408068"/>
                <a:gd name="connsiteX2" fmla="*/ 2677975 w 2677975"/>
                <a:gd name="connsiteY2" fmla="*/ 4408068 h 4408068"/>
                <a:gd name="connsiteX3" fmla="*/ 1032388 w 2677975"/>
                <a:gd name="connsiteY3" fmla="*/ 4408068 h 4408068"/>
                <a:gd name="connsiteX4" fmla="*/ 0 w 2677975"/>
                <a:gd name="connsiteY4" fmla="*/ 722287 h 4408068"/>
                <a:gd name="connsiteX0" fmla="*/ 0 w 2677975"/>
                <a:gd name="connsiteY0" fmla="*/ 777056 h 4462837"/>
                <a:gd name="connsiteX1" fmla="*/ 2673213 w 2677975"/>
                <a:gd name="connsiteY1" fmla="*/ 0 h 4462837"/>
                <a:gd name="connsiteX2" fmla="*/ 2677975 w 2677975"/>
                <a:gd name="connsiteY2" fmla="*/ 4462837 h 4462837"/>
                <a:gd name="connsiteX3" fmla="*/ 1032388 w 2677975"/>
                <a:gd name="connsiteY3" fmla="*/ 4462837 h 4462837"/>
                <a:gd name="connsiteX4" fmla="*/ 0 w 2677975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32388 w 2678204"/>
                <a:gd name="connsiteY3" fmla="*/ 4462837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108588 w 2678204"/>
                <a:gd name="connsiteY3" fmla="*/ 4460456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56200 w 2678204"/>
                <a:gd name="connsiteY3" fmla="*/ 4462837 h 4462837"/>
                <a:gd name="connsiteX4" fmla="*/ 0 w 2678204"/>
                <a:gd name="connsiteY4" fmla="*/ 777056 h 4462837"/>
                <a:gd name="connsiteX0" fmla="*/ 0 w 2682966"/>
                <a:gd name="connsiteY0" fmla="*/ 777056 h 4462837"/>
                <a:gd name="connsiteX1" fmla="*/ 2682737 w 2682966"/>
                <a:gd name="connsiteY1" fmla="*/ 0 h 4462837"/>
                <a:gd name="connsiteX2" fmla="*/ 2682737 w 2682966"/>
                <a:gd name="connsiteY2" fmla="*/ 4462837 h 4462837"/>
                <a:gd name="connsiteX3" fmla="*/ 1060962 w 2682966"/>
                <a:gd name="connsiteY3" fmla="*/ 4462837 h 4462837"/>
                <a:gd name="connsiteX4" fmla="*/ 0 w 2682966"/>
                <a:gd name="connsiteY4" fmla="*/ 777056 h 4462837"/>
                <a:gd name="connsiteX0" fmla="*/ 0 w 2685347"/>
                <a:gd name="connsiteY0" fmla="*/ 777056 h 4462837"/>
                <a:gd name="connsiteX1" fmla="*/ 2685118 w 2685347"/>
                <a:gd name="connsiteY1" fmla="*/ 0 h 4462837"/>
                <a:gd name="connsiteX2" fmla="*/ 2685118 w 2685347"/>
                <a:gd name="connsiteY2" fmla="*/ 4462837 h 4462837"/>
                <a:gd name="connsiteX3" fmla="*/ 1063343 w 2685347"/>
                <a:gd name="connsiteY3" fmla="*/ 4462837 h 4462837"/>
                <a:gd name="connsiteX4" fmla="*/ 0 w 2685347"/>
                <a:gd name="connsiteY4" fmla="*/ 777056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5724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7055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7055 h 4462837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53818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7055 h 4465218"/>
                <a:gd name="connsiteX1" fmla="*/ 2677974 w 2678203"/>
                <a:gd name="connsiteY1" fmla="*/ 0 h 4465218"/>
                <a:gd name="connsiteX2" fmla="*/ 2677974 w 2678203"/>
                <a:gd name="connsiteY2" fmla="*/ 4462837 h 4465218"/>
                <a:gd name="connsiteX3" fmla="*/ 1058581 w 2678203"/>
                <a:gd name="connsiteY3" fmla="*/ 4465218 h 4465218"/>
                <a:gd name="connsiteX4" fmla="*/ 0 w 2678203"/>
                <a:gd name="connsiteY4" fmla="*/ 777055 h 4465218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60962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4674 h 4460456"/>
                <a:gd name="connsiteX1" fmla="*/ 2677974 w 2678203"/>
                <a:gd name="connsiteY1" fmla="*/ 0 h 4460456"/>
                <a:gd name="connsiteX2" fmla="*/ 2677974 w 2678203"/>
                <a:gd name="connsiteY2" fmla="*/ 4460456 h 4460456"/>
                <a:gd name="connsiteX3" fmla="*/ 1060962 w 2678203"/>
                <a:gd name="connsiteY3" fmla="*/ 4460456 h 4460456"/>
                <a:gd name="connsiteX4" fmla="*/ 0 w 2678203"/>
                <a:gd name="connsiteY4" fmla="*/ 774674 h 4460456"/>
                <a:gd name="connsiteX0" fmla="*/ 0 w 2678203"/>
                <a:gd name="connsiteY0" fmla="*/ 772293 h 4458075"/>
                <a:gd name="connsiteX1" fmla="*/ 2677974 w 2678203"/>
                <a:gd name="connsiteY1" fmla="*/ 0 h 4458075"/>
                <a:gd name="connsiteX2" fmla="*/ 2677974 w 2678203"/>
                <a:gd name="connsiteY2" fmla="*/ 4458075 h 4458075"/>
                <a:gd name="connsiteX3" fmla="*/ 1060962 w 2678203"/>
                <a:gd name="connsiteY3" fmla="*/ 4458075 h 4458075"/>
                <a:gd name="connsiteX4" fmla="*/ 0 w 2678203"/>
                <a:gd name="connsiteY4" fmla="*/ 772293 h 4458075"/>
                <a:gd name="connsiteX0" fmla="*/ 0 w 2675822"/>
                <a:gd name="connsiteY0" fmla="*/ 772293 h 4458075"/>
                <a:gd name="connsiteX1" fmla="*/ 2675593 w 2675822"/>
                <a:gd name="connsiteY1" fmla="*/ 0 h 4458075"/>
                <a:gd name="connsiteX2" fmla="*/ 2675593 w 2675822"/>
                <a:gd name="connsiteY2" fmla="*/ 4458075 h 4458075"/>
                <a:gd name="connsiteX3" fmla="*/ 1058581 w 2675822"/>
                <a:gd name="connsiteY3" fmla="*/ 4458075 h 4458075"/>
                <a:gd name="connsiteX4" fmla="*/ 0 w 2675822"/>
                <a:gd name="connsiteY4" fmla="*/ 772293 h 44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822" h="4458075">
                  <a:moveTo>
                    <a:pt x="0" y="772293"/>
                  </a:moveTo>
                  <a:lnTo>
                    <a:pt x="2675593" y="0"/>
                  </a:lnTo>
                  <a:cubicBezTo>
                    <a:pt x="2676387" y="1469356"/>
                    <a:pt x="2674799" y="2988719"/>
                    <a:pt x="2675593" y="4458075"/>
                  </a:cubicBezTo>
                  <a:lnTo>
                    <a:pt x="1058581" y="4458075"/>
                  </a:lnTo>
                  <a:lnTo>
                    <a:pt x="0" y="772293"/>
                  </a:lnTo>
                  <a:close/>
                </a:path>
              </a:pathLst>
            </a:custGeom>
            <a:solidFill>
              <a:srgbClr val="6DB1B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469549" cy="5042058"/>
          </a:xfrm>
          <a:custGeom>
            <a:avLst/>
            <a:gdLst>
              <a:gd name="connsiteX0" fmla="*/ 0 w 6472238"/>
              <a:gd name="connsiteY0" fmla="*/ 0 h 5044440"/>
              <a:gd name="connsiteX1" fmla="*/ 6472238 w 6472238"/>
              <a:gd name="connsiteY1" fmla="*/ 0 h 5044440"/>
              <a:gd name="connsiteX2" fmla="*/ 6472238 w 6472238"/>
              <a:gd name="connsiteY2" fmla="*/ 5044440 h 5044440"/>
              <a:gd name="connsiteX3" fmla="*/ 0 w 6472238"/>
              <a:gd name="connsiteY3" fmla="*/ 5044440 h 5044440"/>
              <a:gd name="connsiteX4" fmla="*/ 0 w 6472238"/>
              <a:gd name="connsiteY4" fmla="*/ 0 h 5044440"/>
              <a:gd name="connsiteX0" fmla="*/ 0 w 6472238"/>
              <a:gd name="connsiteY0" fmla="*/ 0 h 5044440"/>
              <a:gd name="connsiteX1" fmla="*/ 6472238 w 6472238"/>
              <a:gd name="connsiteY1" fmla="*/ 0 h 5044440"/>
              <a:gd name="connsiteX2" fmla="*/ 6462406 w 6472238"/>
              <a:gd name="connsiteY2" fmla="*/ 3166479 h 5044440"/>
              <a:gd name="connsiteX3" fmla="*/ 0 w 6472238"/>
              <a:gd name="connsiteY3" fmla="*/ 5044440 h 5044440"/>
              <a:gd name="connsiteX4" fmla="*/ 0 w 6472238"/>
              <a:gd name="connsiteY4" fmla="*/ 0 h 5044440"/>
              <a:gd name="connsiteX0" fmla="*/ 0 w 6462414"/>
              <a:gd name="connsiteY0" fmla="*/ 0 h 5044440"/>
              <a:gd name="connsiteX1" fmla="*/ 5557838 w 6462414"/>
              <a:gd name="connsiteY1" fmla="*/ 0 h 5044440"/>
              <a:gd name="connsiteX2" fmla="*/ 6462406 w 6462414"/>
              <a:gd name="connsiteY2" fmla="*/ 3166479 h 5044440"/>
              <a:gd name="connsiteX3" fmla="*/ 0 w 6462414"/>
              <a:gd name="connsiteY3" fmla="*/ 5044440 h 5044440"/>
              <a:gd name="connsiteX4" fmla="*/ 0 w 6462414"/>
              <a:gd name="connsiteY4" fmla="*/ 0 h 5044440"/>
              <a:gd name="connsiteX0" fmla="*/ 0 w 6462406"/>
              <a:gd name="connsiteY0" fmla="*/ 0 h 5044440"/>
              <a:gd name="connsiteX1" fmla="*/ 5557838 w 6462406"/>
              <a:gd name="connsiteY1" fmla="*/ 0 h 5044440"/>
              <a:gd name="connsiteX2" fmla="*/ 6462406 w 6462406"/>
              <a:gd name="connsiteY2" fmla="*/ 3166479 h 5044440"/>
              <a:gd name="connsiteX3" fmla="*/ 0 w 6462406"/>
              <a:gd name="connsiteY3" fmla="*/ 5044440 h 5044440"/>
              <a:gd name="connsiteX4" fmla="*/ 0 w 6462406"/>
              <a:gd name="connsiteY4" fmla="*/ 0 h 5044440"/>
              <a:gd name="connsiteX0" fmla="*/ 0 w 6462406"/>
              <a:gd name="connsiteY0" fmla="*/ 0 h 5044440"/>
              <a:gd name="connsiteX1" fmla="*/ 5557838 w 6462406"/>
              <a:gd name="connsiteY1" fmla="*/ 0 h 5044440"/>
              <a:gd name="connsiteX2" fmla="*/ 6462406 w 6462406"/>
              <a:gd name="connsiteY2" fmla="*/ 3173623 h 5044440"/>
              <a:gd name="connsiteX3" fmla="*/ 0 w 6462406"/>
              <a:gd name="connsiteY3" fmla="*/ 5044440 h 5044440"/>
              <a:gd name="connsiteX4" fmla="*/ 0 w 6462406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7168"/>
              <a:gd name="connsiteY0" fmla="*/ 0 h 5044440"/>
              <a:gd name="connsiteX1" fmla="*/ 5557838 w 6467168"/>
              <a:gd name="connsiteY1" fmla="*/ 0 h 5044440"/>
              <a:gd name="connsiteX2" fmla="*/ 6467168 w 6467168"/>
              <a:gd name="connsiteY2" fmla="*/ 3173623 h 5044440"/>
              <a:gd name="connsiteX3" fmla="*/ 0 w 6467168"/>
              <a:gd name="connsiteY3" fmla="*/ 5044440 h 5044440"/>
              <a:gd name="connsiteX4" fmla="*/ 0 w 6467168"/>
              <a:gd name="connsiteY4" fmla="*/ 0 h 5044440"/>
              <a:gd name="connsiteX0" fmla="*/ 0 w 6469549"/>
              <a:gd name="connsiteY0" fmla="*/ 0 h 5044440"/>
              <a:gd name="connsiteX1" fmla="*/ 5557838 w 6469549"/>
              <a:gd name="connsiteY1" fmla="*/ 0 h 5044440"/>
              <a:gd name="connsiteX2" fmla="*/ 6469549 w 6469549"/>
              <a:gd name="connsiteY2" fmla="*/ 3176004 h 5044440"/>
              <a:gd name="connsiteX3" fmla="*/ 0 w 6469549"/>
              <a:gd name="connsiteY3" fmla="*/ 5044440 h 5044440"/>
              <a:gd name="connsiteX4" fmla="*/ 0 w 6469549"/>
              <a:gd name="connsiteY4" fmla="*/ 0 h 5044440"/>
              <a:gd name="connsiteX0" fmla="*/ 0 w 6469549"/>
              <a:gd name="connsiteY0" fmla="*/ 0 h 5042058"/>
              <a:gd name="connsiteX1" fmla="*/ 5557838 w 6469549"/>
              <a:gd name="connsiteY1" fmla="*/ 0 h 5042058"/>
              <a:gd name="connsiteX2" fmla="*/ 6469549 w 6469549"/>
              <a:gd name="connsiteY2" fmla="*/ 3176004 h 5042058"/>
              <a:gd name="connsiteX3" fmla="*/ 0 w 6469549"/>
              <a:gd name="connsiteY3" fmla="*/ 5042058 h 5042058"/>
              <a:gd name="connsiteX4" fmla="*/ 0 w 6469549"/>
              <a:gd name="connsiteY4" fmla="*/ 0 h 504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9549" h="5042058">
                <a:moveTo>
                  <a:pt x="0" y="0"/>
                </a:moveTo>
                <a:lnTo>
                  <a:pt x="5557838" y="0"/>
                </a:lnTo>
                <a:lnTo>
                  <a:pt x="6469549" y="3176004"/>
                </a:lnTo>
                <a:lnTo>
                  <a:pt x="0" y="504205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3" y="1196752"/>
            <a:ext cx="5111923" cy="1728192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213" y="3140968"/>
            <a:ext cx="5111923" cy="28803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7" y="5846514"/>
            <a:ext cx="1727484" cy="5760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628800"/>
            <a:ext cx="7775576" cy="403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84213" y="836041"/>
            <a:ext cx="7775575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6008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2" y="1628800"/>
            <a:ext cx="3816351" cy="403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28800"/>
            <a:ext cx="3816350" cy="403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84213" y="836712"/>
            <a:ext cx="7775575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2875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3816350" cy="4319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4175820" cy="40338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606927" y="0"/>
            <a:ext cx="4537074" cy="6308725"/>
          </a:xfrm>
          <a:custGeom>
            <a:avLst/>
            <a:gdLst>
              <a:gd name="connsiteX0" fmla="*/ 0 w 4541837"/>
              <a:gd name="connsiteY0" fmla="*/ 0 h 6311900"/>
              <a:gd name="connsiteX1" fmla="*/ 4541837 w 4541837"/>
              <a:gd name="connsiteY1" fmla="*/ 0 h 6311900"/>
              <a:gd name="connsiteX2" fmla="*/ 4541837 w 4541837"/>
              <a:gd name="connsiteY2" fmla="*/ 6311900 h 6311900"/>
              <a:gd name="connsiteX3" fmla="*/ 0 w 4541837"/>
              <a:gd name="connsiteY3" fmla="*/ 6311900 h 6311900"/>
              <a:gd name="connsiteX4" fmla="*/ 0 w 4541837"/>
              <a:gd name="connsiteY4" fmla="*/ 0 h 6311900"/>
              <a:gd name="connsiteX0" fmla="*/ 0 w 4541837"/>
              <a:gd name="connsiteY0" fmla="*/ 0 h 6311900"/>
              <a:gd name="connsiteX1" fmla="*/ 4541837 w 4541837"/>
              <a:gd name="connsiteY1" fmla="*/ 0 h 6311900"/>
              <a:gd name="connsiteX2" fmla="*/ 4541837 w 4541837"/>
              <a:gd name="connsiteY2" fmla="*/ 6311900 h 6311900"/>
              <a:gd name="connsiteX3" fmla="*/ 1828800 w 4541837"/>
              <a:gd name="connsiteY3" fmla="*/ 6311900 h 6311900"/>
              <a:gd name="connsiteX4" fmla="*/ 0 w 4541837"/>
              <a:gd name="connsiteY4" fmla="*/ 0 h 6311900"/>
              <a:gd name="connsiteX0" fmla="*/ 0 w 4541837"/>
              <a:gd name="connsiteY0" fmla="*/ 0 h 6311900"/>
              <a:gd name="connsiteX1" fmla="*/ 4541837 w 4541837"/>
              <a:gd name="connsiteY1" fmla="*/ 0 h 6311900"/>
              <a:gd name="connsiteX2" fmla="*/ 4541837 w 4541837"/>
              <a:gd name="connsiteY2" fmla="*/ 6311900 h 6311900"/>
              <a:gd name="connsiteX3" fmla="*/ 1814512 w 4541837"/>
              <a:gd name="connsiteY3" fmla="*/ 6311900 h 6311900"/>
              <a:gd name="connsiteX4" fmla="*/ 0 w 4541837"/>
              <a:gd name="connsiteY4" fmla="*/ 0 h 6311900"/>
              <a:gd name="connsiteX0" fmla="*/ 0 w 4541837"/>
              <a:gd name="connsiteY0" fmla="*/ 0 h 6311900"/>
              <a:gd name="connsiteX1" fmla="*/ 4541837 w 4541837"/>
              <a:gd name="connsiteY1" fmla="*/ 0 h 6311900"/>
              <a:gd name="connsiteX2" fmla="*/ 4541837 w 4541837"/>
              <a:gd name="connsiteY2" fmla="*/ 6311900 h 6311900"/>
              <a:gd name="connsiteX3" fmla="*/ 1812131 w 4541837"/>
              <a:gd name="connsiteY3" fmla="*/ 6311900 h 6311900"/>
              <a:gd name="connsiteX4" fmla="*/ 0 w 4541837"/>
              <a:gd name="connsiteY4" fmla="*/ 0 h 6311900"/>
              <a:gd name="connsiteX0" fmla="*/ 0 w 4537074"/>
              <a:gd name="connsiteY0" fmla="*/ 0 h 6311900"/>
              <a:gd name="connsiteX1" fmla="*/ 4537074 w 4537074"/>
              <a:gd name="connsiteY1" fmla="*/ 0 h 6311900"/>
              <a:gd name="connsiteX2" fmla="*/ 4537074 w 4537074"/>
              <a:gd name="connsiteY2" fmla="*/ 6311900 h 6311900"/>
              <a:gd name="connsiteX3" fmla="*/ 1807368 w 4537074"/>
              <a:gd name="connsiteY3" fmla="*/ 6311900 h 6311900"/>
              <a:gd name="connsiteX4" fmla="*/ 0 w 4537074"/>
              <a:gd name="connsiteY4" fmla="*/ 0 h 631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7074" h="6311900">
                <a:moveTo>
                  <a:pt x="0" y="0"/>
                </a:moveTo>
                <a:lnTo>
                  <a:pt x="4537074" y="0"/>
                </a:lnTo>
                <a:lnTo>
                  <a:pt x="4537074" y="6311900"/>
                </a:lnTo>
                <a:lnTo>
                  <a:pt x="1807368" y="63119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4214" y="836712"/>
            <a:ext cx="3816350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8949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i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72" y="1936496"/>
            <a:ext cx="3960607" cy="32328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3816350" cy="4319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4175820" cy="40338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4214" y="836712"/>
            <a:ext cx="3816350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5348749" y="2143125"/>
            <a:ext cx="3171364" cy="1900238"/>
          </a:xfrm>
          <a:solidFill>
            <a:schemeClr val="bg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29650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411" y="1708029"/>
            <a:ext cx="1040301" cy="20526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39" y="2155703"/>
            <a:ext cx="2458201" cy="31537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3816350" cy="4319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4175820" cy="40338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4214" y="836712"/>
            <a:ext cx="3816350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5331619" y="1964531"/>
            <a:ext cx="838200" cy="1528763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779939" y="2533650"/>
            <a:ext cx="1583010" cy="21002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1645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8012" y="5848534"/>
            <a:ext cx="4279162" cy="332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5848534"/>
            <a:ext cx="4247616" cy="332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345136" y="1168101"/>
            <a:ext cx="4182038" cy="45842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4738972" y="1168100"/>
            <a:ext cx="4154203" cy="45842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3160" y="284895"/>
            <a:ext cx="5565188" cy="188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3043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0872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84213" y="836712"/>
            <a:ext cx="7775575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968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84213" y="836712"/>
            <a:ext cx="7775575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631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46639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-478" y="-2381"/>
            <a:ext cx="9148308" cy="6863982"/>
            <a:chOff x="-478" y="-2381"/>
            <a:chExt cx="9148308" cy="6863982"/>
          </a:xfrm>
        </p:grpSpPr>
        <p:sp>
          <p:nvSpPr>
            <p:cNvPr id="8" name="Rechteck 6"/>
            <p:cNvSpPr/>
            <p:nvPr/>
          </p:nvSpPr>
          <p:spPr>
            <a:xfrm>
              <a:off x="-478" y="-1747"/>
              <a:ext cx="6679574" cy="5269486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6119920 w 9147600"/>
                <a:gd name="connsiteY2" fmla="*/ 423016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6119920"/>
                <a:gd name="connsiteY0" fmla="*/ 0 h 6861600"/>
                <a:gd name="connsiteX1" fmla="*/ 3610400 w 6119920"/>
                <a:gd name="connsiteY1" fmla="*/ 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119920"/>
                <a:gd name="connsiteY0" fmla="*/ 0 h 6861600"/>
                <a:gd name="connsiteX1" fmla="*/ 5398560 w 6119920"/>
                <a:gd name="connsiteY1" fmla="*/ 1016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353600"/>
                <a:gd name="connsiteY0" fmla="*/ 0 h 6861600"/>
                <a:gd name="connsiteX1" fmla="*/ 5398560 w 6353600"/>
                <a:gd name="connsiteY1" fmla="*/ 10160 h 6861600"/>
                <a:gd name="connsiteX2" fmla="*/ 6353600 w 6353600"/>
                <a:gd name="connsiteY2" fmla="*/ 3021120 h 6861600"/>
                <a:gd name="connsiteX3" fmla="*/ 0 w 6353600"/>
                <a:gd name="connsiteY3" fmla="*/ 6861600 h 6861600"/>
                <a:gd name="connsiteX4" fmla="*/ 0 w 6353600"/>
                <a:gd name="connsiteY4" fmla="*/ 0 h 6861600"/>
                <a:gd name="connsiteX0" fmla="*/ 0 w 6353600"/>
                <a:gd name="connsiteY0" fmla="*/ 0 h 3935520"/>
                <a:gd name="connsiteX1" fmla="*/ 5398560 w 6353600"/>
                <a:gd name="connsiteY1" fmla="*/ 10160 h 3935520"/>
                <a:gd name="connsiteX2" fmla="*/ 6353600 w 6353600"/>
                <a:gd name="connsiteY2" fmla="*/ 3021120 h 3935520"/>
                <a:gd name="connsiteX3" fmla="*/ 274320 w 6353600"/>
                <a:gd name="connsiteY3" fmla="*/ 3935520 h 3935520"/>
                <a:gd name="connsiteX4" fmla="*/ 0 w 6353600"/>
                <a:gd name="connsiteY4" fmla="*/ 0 h 3935520"/>
                <a:gd name="connsiteX0" fmla="*/ 0 w 6353600"/>
                <a:gd name="connsiteY0" fmla="*/ 0 h 4717840"/>
                <a:gd name="connsiteX1" fmla="*/ 5398560 w 6353600"/>
                <a:gd name="connsiteY1" fmla="*/ 10160 h 4717840"/>
                <a:gd name="connsiteX2" fmla="*/ 6353600 w 6353600"/>
                <a:gd name="connsiteY2" fmla="*/ 3021120 h 4717840"/>
                <a:gd name="connsiteX3" fmla="*/ 30480 w 6353600"/>
                <a:gd name="connsiteY3" fmla="*/ 4717840 h 4717840"/>
                <a:gd name="connsiteX4" fmla="*/ 0 w 6353600"/>
                <a:gd name="connsiteY4" fmla="*/ 0 h 4717840"/>
                <a:gd name="connsiteX0" fmla="*/ 477 w 6354077"/>
                <a:gd name="connsiteY0" fmla="*/ 0 h 5044071"/>
                <a:gd name="connsiteX1" fmla="*/ 5399037 w 6354077"/>
                <a:gd name="connsiteY1" fmla="*/ 10160 h 5044071"/>
                <a:gd name="connsiteX2" fmla="*/ 6354077 w 6354077"/>
                <a:gd name="connsiteY2" fmla="*/ 3021120 h 5044071"/>
                <a:gd name="connsiteX3" fmla="*/ 0 w 6354077"/>
                <a:gd name="connsiteY3" fmla="*/ 5044071 h 5044071"/>
                <a:gd name="connsiteX4" fmla="*/ 477 w 6354077"/>
                <a:gd name="connsiteY4" fmla="*/ 0 h 5044071"/>
                <a:gd name="connsiteX0" fmla="*/ 477 w 6463615"/>
                <a:gd name="connsiteY0" fmla="*/ 0 h 5044071"/>
                <a:gd name="connsiteX1" fmla="*/ 5399037 w 6463615"/>
                <a:gd name="connsiteY1" fmla="*/ 10160 h 5044071"/>
                <a:gd name="connsiteX2" fmla="*/ 6463615 w 6463615"/>
                <a:gd name="connsiteY2" fmla="*/ 3175901 h 5044071"/>
                <a:gd name="connsiteX3" fmla="*/ 0 w 6463615"/>
                <a:gd name="connsiteY3" fmla="*/ 5044071 h 5044071"/>
                <a:gd name="connsiteX4" fmla="*/ 477 w 6463615"/>
                <a:gd name="connsiteY4" fmla="*/ 0 h 5044071"/>
                <a:gd name="connsiteX0" fmla="*/ 477 w 6463615"/>
                <a:gd name="connsiteY0" fmla="*/ 1747 h 5045818"/>
                <a:gd name="connsiteX1" fmla="*/ 5551437 w 6463615"/>
                <a:gd name="connsiteY1" fmla="*/ 0 h 5045818"/>
                <a:gd name="connsiteX2" fmla="*/ 6463615 w 6463615"/>
                <a:gd name="connsiteY2" fmla="*/ 3177648 h 5045818"/>
                <a:gd name="connsiteX3" fmla="*/ 0 w 6463615"/>
                <a:gd name="connsiteY3" fmla="*/ 5045818 h 5045818"/>
                <a:gd name="connsiteX4" fmla="*/ 477 w 6463615"/>
                <a:gd name="connsiteY4" fmla="*/ 1747 h 5045818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77648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80029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5997"/>
                <a:gd name="connsiteY0" fmla="*/ 1747 h 5048199"/>
                <a:gd name="connsiteX1" fmla="*/ 5551437 w 6465997"/>
                <a:gd name="connsiteY1" fmla="*/ 0 h 5048199"/>
                <a:gd name="connsiteX2" fmla="*/ 6465997 w 6465997"/>
                <a:gd name="connsiteY2" fmla="*/ 3182410 h 5048199"/>
                <a:gd name="connsiteX3" fmla="*/ 0 w 6465997"/>
                <a:gd name="connsiteY3" fmla="*/ 5048199 h 5048199"/>
                <a:gd name="connsiteX4" fmla="*/ 477 w 6465997"/>
                <a:gd name="connsiteY4" fmla="*/ 1747 h 50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5997" h="5048199">
                  <a:moveTo>
                    <a:pt x="477" y="1747"/>
                  </a:moveTo>
                  <a:lnTo>
                    <a:pt x="5551437" y="0"/>
                  </a:lnTo>
                  <a:lnTo>
                    <a:pt x="6465997" y="3182410"/>
                  </a:lnTo>
                  <a:lnTo>
                    <a:pt x="0" y="5048199"/>
                  </a:lnTo>
                  <a:lnTo>
                    <a:pt x="477" y="1747"/>
                  </a:lnTo>
                  <a:close/>
                </a:path>
              </a:pathLst>
            </a:custGeom>
            <a:solidFill>
              <a:srgbClr val="4F99A3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9" name="Rechteck 4"/>
            <p:cNvSpPr/>
            <p:nvPr/>
          </p:nvSpPr>
          <p:spPr>
            <a:xfrm>
              <a:off x="5558837" y="-2381"/>
              <a:ext cx="3588766" cy="318943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5525729 w 9147600"/>
                <a:gd name="connsiteY3" fmla="*/ 4669007 h 6861600"/>
                <a:gd name="connsiteX4" fmla="*/ 0 w 9147600"/>
                <a:gd name="connsiteY4" fmla="*/ 0 h 6861600"/>
                <a:gd name="connsiteX0" fmla="*/ 304800 w 3621871"/>
                <a:gd name="connsiteY0" fmla="*/ 117987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304800 w 3621871"/>
                <a:gd name="connsiteY4" fmla="*/ 117987 h 6861600"/>
                <a:gd name="connsiteX0" fmla="*/ 275303 w 3621871"/>
                <a:gd name="connsiteY0" fmla="*/ 9832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275303 w 3621871"/>
                <a:gd name="connsiteY4" fmla="*/ 9832 h 6861600"/>
                <a:gd name="connsiteX0" fmla="*/ 275303 w 3621871"/>
                <a:gd name="connsiteY0" fmla="*/ 9832 h 4669007"/>
                <a:gd name="connsiteX1" fmla="*/ 3621871 w 3621871"/>
                <a:gd name="connsiteY1" fmla="*/ 0 h 4669007"/>
                <a:gd name="connsiteX2" fmla="*/ 3494052 w 3621871"/>
                <a:gd name="connsiteY2" fmla="*/ 2889368 h 4669007"/>
                <a:gd name="connsiteX3" fmla="*/ 0 w 3621871"/>
                <a:gd name="connsiteY3" fmla="*/ 4669007 h 4669007"/>
                <a:gd name="connsiteX4" fmla="*/ 275303 w 3621871"/>
                <a:gd name="connsiteY4" fmla="*/ 9832 h 4669007"/>
                <a:gd name="connsiteX0" fmla="*/ 0 w 3346568"/>
                <a:gd name="connsiteY0" fmla="*/ 9832 h 2889368"/>
                <a:gd name="connsiteX1" fmla="*/ 3346568 w 3346568"/>
                <a:gd name="connsiteY1" fmla="*/ 0 h 2889368"/>
                <a:gd name="connsiteX2" fmla="*/ 3218749 w 3346568"/>
                <a:gd name="connsiteY2" fmla="*/ 2889368 h 2889368"/>
                <a:gd name="connsiteX3" fmla="*/ 914400 w 3346568"/>
                <a:gd name="connsiteY3" fmla="*/ 2505910 h 2889368"/>
                <a:gd name="connsiteX4" fmla="*/ 0 w 3346568"/>
                <a:gd name="connsiteY4" fmla="*/ 9832 h 2889368"/>
                <a:gd name="connsiteX0" fmla="*/ 0 w 3553045"/>
                <a:gd name="connsiteY0" fmla="*/ 0 h 2889368"/>
                <a:gd name="connsiteX1" fmla="*/ 3553045 w 3553045"/>
                <a:gd name="connsiteY1" fmla="*/ 0 h 2889368"/>
                <a:gd name="connsiteX2" fmla="*/ 3425226 w 3553045"/>
                <a:gd name="connsiteY2" fmla="*/ 2889368 h 2889368"/>
                <a:gd name="connsiteX3" fmla="*/ 1120877 w 3553045"/>
                <a:gd name="connsiteY3" fmla="*/ 2505910 h 2889368"/>
                <a:gd name="connsiteX4" fmla="*/ 0 w 3553045"/>
                <a:gd name="connsiteY4" fmla="*/ 0 h 2889368"/>
                <a:gd name="connsiteX0" fmla="*/ 0 w 3553045"/>
                <a:gd name="connsiteY0" fmla="*/ 0 h 3105677"/>
                <a:gd name="connsiteX1" fmla="*/ 3553045 w 3553045"/>
                <a:gd name="connsiteY1" fmla="*/ 0 h 3105677"/>
                <a:gd name="connsiteX2" fmla="*/ 3425226 w 3553045"/>
                <a:gd name="connsiteY2" fmla="*/ 2889368 h 3105677"/>
                <a:gd name="connsiteX3" fmla="*/ 875070 w 3553045"/>
                <a:gd name="connsiteY3" fmla="*/ 3105677 h 3105677"/>
                <a:gd name="connsiteX4" fmla="*/ 0 w 3553045"/>
                <a:gd name="connsiteY4" fmla="*/ 0 h 3105677"/>
                <a:gd name="connsiteX0" fmla="*/ 0 w 3553046"/>
                <a:gd name="connsiteY0" fmla="*/ 0 h 3105677"/>
                <a:gd name="connsiteX1" fmla="*/ 3553045 w 3553046"/>
                <a:gd name="connsiteY1" fmla="*/ 0 h 3105677"/>
                <a:gd name="connsiteX2" fmla="*/ 3553046 w 3553046"/>
                <a:gd name="connsiteY2" fmla="*/ 2338762 h 3105677"/>
                <a:gd name="connsiteX3" fmla="*/ 875070 w 3553046"/>
                <a:gd name="connsiteY3" fmla="*/ 3105677 h 3105677"/>
                <a:gd name="connsiteX4" fmla="*/ 0 w 3553046"/>
                <a:gd name="connsiteY4" fmla="*/ 0 h 3105677"/>
                <a:gd name="connsiteX0" fmla="*/ 0 w 3598290"/>
                <a:gd name="connsiteY0" fmla="*/ 0 h 3105677"/>
                <a:gd name="connsiteX1" fmla="*/ 3598289 w 3598290"/>
                <a:gd name="connsiteY1" fmla="*/ 0 h 3105677"/>
                <a:gd name="connsiteX2" fmla="*/ 3598290 w 3598290"/>
                <a:gd name="connsiteY2" fmla="*/ 2338762 h 3105677"/>
                <a:gd name="connsiteX3" fmla="*/ 920314 w 3598290"/>
                <a:gd name="connsiteY3" fmla="*/ 3105677 h 3105677"/>
                <a:gd name="connsiteX4" fmla="*/ 0 w 3598290"/>
                <a:gd name="connsiteY4" fmla="*/ 0 h 3105677"/>
                <a:gd name="connsiteX0" fmla="*/ 0 w 3598290"/>
                <a:gd name="connsiteY0" fmla="*/ 0 h 3177114"/>
                <a:gd name="connsiteX1" fmla="*/ 3598289 w 3598290"/>
                <a:gd name="connsiteY1" fmla="*/ 0 h 3177114"/>
                <a:gd name="connsiteX2" fmla="*/ 3598290 w 3598290"/>
                <a:gd name="connsiteY2" fmla="*/ 2338762 h 3177114"/>
                <a:gd name="connsiteX3" fmla="*/ 915552 w 3598290"/>
                <a:gd name="connsiteY3" fmla="*/ 3177114 h 3177114"/>
                <a:gd name="connsiteX4" fmla="*/ 0 w 3598290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3527 w 3598289"/>
                <a:gd name="connsiteY2" fmla="*/ 2400675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5909 w 3598289"/>
                <a:gd name="connsiteY2" fmla="*/ 2398293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91"/>
                <a:gd name="connsiteY0" fmla="*/ 0 h 3177114"/>
                <a:gd name="connsiteX1" fmla="*/ 3598289 w 3598291"/>
                <a:gd name="connsiteY1" fmla="*/ 0 h 3177114"/>
                <a:gd name="connsiteX2" fmla="*/ 3598291 w 3598291"/>
                <a:gd name="connsiteY2" fmla="*/ 2398293 h 3177114"/>
                <a:gd name="connsiteX3" fmla="*/ 915552 w 3598291"/>
                <a:gd name="connsiteY3" fmla="*/ 3177114 h 3177114"/>
                <a:gd name="connsiteX4" fmla="*/ 0 w 3598291"/>
                <a:gd name="connsiteY4" fmla="*/ 0 h 3177114"/>
                <a:gd name="connsiteX0" fmla="*/ 0 w 3598291"/>
                <a:gd name="connsiteY0" fmla="*/ 0 h 3181877"/>
                <a:gd name="connsiteX1" fmla="*/ 3598289 w 3598291"/>
                <a:gd name="connsiteY1" fmla="*/ 0 h 3181877"/>
                <a:gd name="connsiteX2" fmla="*/ 3598291 w 3598291"/>
                <a:gd name="connsiteY2" fmla="*/ 2398293 h 3181877"/>
                <a:gd name="connsiteX3" fmla="*/ 915552 w 3598291"/>
                <a:gd name="connsiteY3" fmla="*/ 3181877 h 3181877"/>
                <a:gd name="connsiteX4" fmla="*/ 0 w 3598291"/>
                <a:gd name="connsiteY4" fmla="*/ 0 h 3181877"/>
                <a:gd name="connsiteX0" fmla="*/ 0 w 3600673"/>
                <a:gd name="connsiteY0" fmla="*/ 0 h 3181877"/>
                <a:gd name="connsiteX1" fmla="*/ 3598289 w 3600673"/>
                <a:gd name="connsiteY1" fmla="*/ 0 h 3181877"/>
                <a:gd name="connsiteX2" fmla="*/ 3600673 w 3600673"/>
                <a:gd name="connsiteY2" fmla="*/ 2400674 h 3181877"/>
                <a:gd name="connsiteX3" fmla="*/ 915552 w 3600673"/>
                <a:gd name="connsiteY3" fmla="*/ 3181877 h 3181877"/>
                <a:gd name="connsiteX4" fmla="*/ 0 w 3600673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0674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5437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10200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4259"/>
                <a:gd name="connsiteX1" fmla="*/ 3598289 w 3598292"/>
                <a:gd name="connsiteY1" fmla="*/ 0 h 3184259"/>
                <a:gd name="connsiteX2" fmla="*/ 3598292 w 3598292"/>
                <a:gd name="connsiteY2" fmla="*/ 2410200 h 3184259"/>
                <a:gd name="connsiteX3" fmla="*/ 917933 w 3598292"/>
                <a:gd name="connsiteY3" fmla="*/ 3184259 h 3184259"/>
                <a:gd name="connsiteX4" fmla="*/ 0 w 3598292"/>
                <a:gd name="connsiteY4" fmla="*/ 0 h 3184259"/>
                <a:gd name="connsiteX0" fmla="*/ 0 w 3598292"/>
                <a:gd name="connsiteY0" fmla="*/ 0 h 3179496"/>
                <a:gd name="connsiteX1" fmla="*/ 3598289 w 3598292"/>
                <a:gd name="connsiteY1" fmla="*/ 0 h 3179496"/>
                <a:gd name="connsiteX2" fmla="*/ 3598292 w 3598292"/>
                <a:gd name="connsiteY2" fmla="*/ 2410200 h 3179496"/>
                <a:gd name="connsiteX3" fmla="*/ 913170 w 3598292"/>
                <a:gd name="connsiteY3" fmla="*/ 3179496 h 3179496"/>
                <a:gd name="connsiteX4" fmla="*/ 0 w 3598292"/>
                <a:gd name="connsiteY4" fmla="*/ 0 h 3179496"/>
                <a:gd name="connsiteX0" fmla="*/ 0 w 3600673"/>
                <a:gd name="connsiteY0" fmla="*/ 0 h 3179496"/>
                <a:gd name="connsiteX1" fmla="*/ 3600670 w 3600673"/>
                <a:gd name="connsiteY1" fmla="*/ 0 h 3179496"/>
                <a:gd name="connsiteX2" fmla="*/ 3600673 w 3600673"/>
                <a:gd name="connsiteY2" fmla="*/ 2410200 h 3179496"/>
                <a:gd name="connsiteX3" fmla="*/ 915551 w 3600673"/>
                <a:gd name="connsiteY3" fmla="*/ 3179496 h 3179496"/>
                <a:gd name="connsiteX4" fmla="*/ 0 w 3600673"/>
                <a:gd name="connsiteY4" fmla="*/ 0 h 3179496"/>
                <a:gd name="connsiteX0" fmla="*/ 0 w 3600673"/>
                <a:gd name="connsiteY0" fmla="*/ 0 h 3181877"/>
                <a:gd name="connsiteX1" fmla="*/ 3600670 w 3600673"/>
                <a:gd name="connsiteY1" fmla="*/ 0 h 3181877"/>
                <a:gd name="connsiteX2" fmla="*/ 3600673 w 3600673"/>
                <a:gd name="connsiteY2" fmla="*/ 2410200 h 3181877"/>
                <a:gd name="connsiteX3" fmla="*/ 913170 w 3600673"/>
                <a:gd name="connsiteY3" fmla="*/ 3181877 h 3181877"/>
                <a:gd name="connsiteX4" fmla="*/ 0 w 3600673"/>
                <a:gd name="connsiteY4" fmla="*/ 0 h 3181877"/>
                <a:gd name="connsiteX0" fmla="*/ 0 w 3600673"/>
                <a:gd name="connsiteY0" fmla="*/ 0 h 3191816"/>
                <a:gd name="connsiteX1" fmla="*/ 3600670 w 3600673"/>
                <a:gd name="connsiteY1" fmla="*/ 0 h 3191816"/>
                <a:gd name="connsiteX2" fmla="*/ 3600673 w 3600673"/>
                <a:gd name="connsiteY2" fmla="*/ 2410200 h 3191816"/>
                <a:gd name="connsiteX3" fmla="*/ 913170 w 3600673"/>
                <a:gd name="connsiteY3" fmla="*/ 3191816 h 3191816"/>
                <a:gd name="connsiteX4" fmla="*/ 0 w 3600673"/>
                <a:gd name="connsiteY4" fmla="*/ 0 h 3191816"/>
                <a:gd name="connsiteX0" fmla="*/ 0 w 3600673"/>
                <a:gd name="connsiteY0" fmla="*/ 0 h 3182291"/>
                <a:gd name="connsiteX1" fmla="*/ 3600670 w 3600673"/>
                <a:gd name="connsiteY1" fmla="*/ 0 h 3182291"/>
                <a:gd name="connsiteX2" fmla="*/ 3600673 w 3600673"/>
                <a:gd name="connsiteY2" fmla="*/ 2410200 h 3182291"/>
                <a:gd name="connsiteX3" fmla="*/ 927458 w 3600673"/>
                <a:gd name="connsiteY3" fmla="*/ 3182291 h 3182291"/>
                <a:gd name="connsiteX4" fmla="*/ 0 w 3600673"/>
                <a:gd name="connsiteY4" fmla="*/ 0 h 3182291"/>
                <a:gd name="connsiteX0" fmla="*/ 0 w 3588766"/>
                <a:gd name="connsiteY0" fmla="*/ 0 h 3184672"/>
                <a:gd name="connsiteX1" fmla="*/ 3588763 w 3588766"/>
                <a:gd name="connsiteY1" fmla="*/ 2381 h 3184672"/>
                <a:gd name="connsiteX2" fmla="*/ 3588766 w 3588766"/>
                <a:gd name="connsiteY2" fmla="*/ 2412581 h 3184672"/>
                <a:gd name="connsiteX3" fmla="*/ 915551 w 3588766"/>
                <a:gd name="connsiteY3" fmla="*/ 3184672 h 3184672"/>
                <a:gd name="connsiteX4" fmla="*/ 0 w 3588766"/>
                <a:gd name="connsiteY4" fmla="*/ 0 h 3184672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2581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4962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766" h="3189434">
                  <a:moveTo>
                    <a:pt x="0" y="0"/>
                  </a:moveTo>
                  <a:lnTo>
                    <a:pt x="3588763" y="2381"/>
                  </a:lnTo>
                  <a:cubicBezTo>
                    <a:pt x="3588763" y="781968"/>
                    <a:pt x="3588766" y="1635375"/>
                    <a:pt x="3588766" y="2414962"/>
                  </a:cubicBezTo>
                  <a:lnTo>
                    <a:pt x="917932" y="3189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B0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eck 7"/>
            <p:cNvSpPr/>
            <p:nvPr/>
          </p:nvSpPr>
          <p:spPr>
            <a:xfrm>
              <a:off x="1" y="3170776"/>
              <a:ext cx="7544957" cy="369082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543560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5435600 h 6861600"/>
                <a:gd name="connsiteX0" fmla="*/ 0 w 9147600"/>
                <a:gd name="connsiteY0" fmla="*/ 1808480 h 3234480"/>
                <a:gd name="connsiteX1" fmla="*/ 5926880 w 9147600"/>
                <a:gd name="connsiteY1" fmla="*/ 0 h 3234480"/>
                <a:gd name="connsiteX2" fmla="*/ 9147600 w 9147600"/>
                <a:gd name="connsiteY2" fmla="*/ 3234480 h 3234480"/>
                <a:gd name="connsiteX3" fmla="*/ 0 w 9147600"/>
                <a:gd name="connsiteY3" fmla="*/ 3234480 h 3234480"/>
                <a:gd name="connsiteX4" fmla="*/ 0 w 9147600"/>
                <a:gd name="connsiteY4" fmla="*/ 1808480 h 3234480"/>
                <a:gd name="connsiteX0" fmla="*/ 0 w 9147600"/>
                <a:gd name="connsiteY0" fmla="*/ 2245360 h 3671360"/>
                <a:gd name="connsiteX1" fmla="*/ 6465360 w 9147600"/>
                <a:gd name="connsiteY1" fmla="*/ 0 h 3671360"/>
                <a:gd name="connsiteX2" fmla="*/ 9147600 w 9147600"/>
                <a:gd name="connsiteY2" fmla="*/ 3671360 h 3671360"/>
                <a:gd name="connsiteX3" fmla="*/ 0 w 9147600"/>
                <a:gd name="connsiteY3" fmla="*/ 3671360 h 3671360"/>
                <a:gd name="connsiteX4" fmla="*/ 0 w 9147600"/>
                <a:gd name="connsiteY4" fmla="*/ 2245360 h 3671360"/>
                <a:gd name="connsiteX0" fmla="*/ 0 w 6892080"/>
                <a:gd name="connsiteY0" fmla="*/ 2245360 h 3671360"/>
                <a:gd name="connsiteX1" fmla="*/ 6465360 w 6892080"/>
                <a:gd name="connsiteY1" fmla="*/ 0 h 3671360"/>
                <a:gd name="connsiteX2" fmla="*/ 6892080 w 6892080"/>
                <a:gd name="connsiteY2" fmla="*/ 3579920 h 3671360"/>
                <a:gd name="connsiteX3" fmla="*/ 0 w 6892080"/>
                <a:gd name="connsiteY3" fmla="*/ 3671360 h 3671360"/>
                <a:gd name="connsiteX4" fmla="*/ 0 w 6892080"/>
                <a:gd name="connsiteY4" fmla="*/ 2245360 h 3671360"/>
                <a:gd name="connsiteX0" fmla="*/ 0 w 7525493"/>
                <a:gd name="connsiteY0" fmla="*/ 2245360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2245360 h 3671360"/>
                <a:gd name="connsiteX0" fmla="*/ 0 w 7525493"/>
                <a:gd name="connsiteY0" fmla="*/ 1852453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1852453 h 3671360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2314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77551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56802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56802 h 3685648"/>
                <a:gd name="connsiteX0" fmla="*/ 0 w 7525493"/>
                <a:gd name="connsiteY0" fmla="*/ 1866741 h 3695587"/>
                <a:gd name="connsiteX1" fmla="*/ 6462979 w 7525493"/>
                <a:gd name="connsiteY1" fmla="*/ 0 h 3695587"/>
                <a:gd name="connsiteX2" fmla="*/ 7525493 w 7525493"/>
                <a:gd name="connsiteY2" fmla="*/ 3694634 h 3695587"/>
                <a:gd name="connsiteX3" fmla="*/ 0 w 7525493"/>
                <a:gd name="connsiteY3" fmla="*/ 3695587 h 3695587"/>
                <a:gd name="connsiteX4" fmla="*/ 0 w 7525493"/>
                <a:gd name="connsiteY4" fmla="*/ 1866741 h 3695587"/>
                <a:gd name="connsiteX0" fmla="*/ 0 w 7535432"/>
                <a:gd name="connsiteY0" fmla="*/ 1866741 h 3695587"/>
                <a:gd name="connsiteX1" fmla="*/ 6462979 w 7535432"/>
                <a:gd name="connsiteY1" fmla="*/ 0 h 3695587"/>
                <a:gd name="connsiteX2" fmla="*/ 7535432 w 7535432"/>
                <a:gd name="connsiteY2" fmla="*/ 3694634 h 3695587"/>
                <a:gd name="connsiteX3" fmla="*/ 0 w 7535432"/>
                <a:gd name="connsiteY3" fmla="*/ 3695587 h 3695587"/>
                <a:gd name="connsiteX4" fmla="*/ 0 w 7535432"/>
                <a:gd name="connsiteY4" fmla="*/ 1866741 h 3695587"/>
                <a:gd name="connsiteX0" fmla="*/ 0 w 7535432"/>
                <a:gd name="connsiteY0" fmla="*/ 1861978 h 3690824"/>
                <a:gd name="connsiteX1" fmla="*/ 646536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1978 h 3690824"/>
                <a:gd name="connsiteX0" fmla="*/ 0 w 7535432"/>
                <a:gd name="connsiteY0" fmla="*/ 1859597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59597 h 3688443"/>
                <a:gd name="connsiteX0" fmla="*/ 0 w 7535432"/>
                <a:gd name="connsiteY0" fmla="*/ 1866741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66741 h 3688443"/>
                <a:gd name="connsiteX0" fmla="*/ 0 w 7535432"/>
                <a:gd name="connsiteY0" fmla="*/ 1869122 h 3690824"/>
                <a:gd name="connsiteX1" fmla="*/ 648441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9122 h 3690824"/>
                <a:gd name="connsiteX0" fmla="*/ 0 w 7544957"/>
                <a:gd name="connsiteY0" fmla="*/ 1869122 h 3690824"/>
                <a:gd name="connsiteX1" fmla="*/ 6484410 w 7544957"/>
                <a:gd name="connsiteY1" fmla="*/ 0 h 3690824"/>
                <a:gd name="connsiteX2" fmla="*/ 7544957 w 7544957"/>
                <a:gd name="connsiteY2" fmla="*/ 3689871 h 3690824"/>
                <a:gd name="connsiteX3" fmla="*/ 0 w 7544957"/>
                <a:gd name="connsiteY3" fmla="*/ 3690824 h 3690824"/>
                <a:gd name="connsiteX4" fmla="*/ 0 w 7544957"/>
                <a:gd name="connsiteY4" fmla="*/ 1869122 h 369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4957" h="3690824">
                  <a:moveTo>
                    <a:pt x="0" y="1869122"/>
                  </a:moveTo>
                  <a:lnTo>
                    <a:pt x="6484410" y="0"/>
                  </a:lnTo>
                  <a:lnTo>
                    <a:pt x="7544957" y="3689871"/>
                  </a:lnTo>
                  <a:lnTo>
                    <a:pt x="0" y="3690824"/>
                  </a:lnTo>
                  <a:lnTo>
                    <a:pt x="0" y="1869122"/>
                  </a:lnTo>
                  <a:close/>
                </a:path>
              </a:pathLst>
            </a:custGeom>
            <a:solidFill>
              <a:srgbClr val="1F8798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 5"/>
            <p:cNvSpPr/>
            <p:nvPr/>
          </p:nvSpPr>
          <p:spPr>
            <a:xfrm>
              <a:off x="6472008" y="2403526"/>
              <a:ext cx="2675822" cy="4458075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6263148 w 9147600"/>
                <a:gd name="connsiteY0" fmla="*/ 3116826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6263148 w 9147600"/>
                <a:gd name="connsiteY4" fmla="*/ 3116826 h 6861600"/>
                <a:gd name="connsiteX0" fmla="*/ 0 w 2884452"/>
                <a:gd name="connsiteY0" fmla="*/ 3116826 h 6861600"/>
                <a:gd name="connsiteX1" fmla="*/ 2884452 w 2884452"/>
                <a:gd name="connsiteY1" fmla="*/ 0 h 6861600"/>
                <a:gd name="connsiteX2" fmla="*/ 2884452 w 2884452"/>
                <a:gd name="connsiteY2" fmla="*/ 6861600 h 6861600"/>
                <a:gd name="connsiteX3" fmla="*/ 1248697 w 2884452"/>
                <a:gd name="connsiteY3" fmla="*/ 6851768 h 6861600"/>
                <a:gd name="connsiteX4" fmla="*/ 0 w 2884452"/>
                <a:gd name="connsiteY4" fmla="*/ 3116826 h 6861600"/>
                <a:gd name="connsiteX0" fmla="*/ 0 w 2884452"/>
                <a:gd name="connsiteY0" fmla="*/ 727587 h 4472361"/>
                <a:gd name="connsiteX1" fmla="*/ 2884452 w 2884452"/>
                <a:gd name="connsiteY1" fmla="*/ 0 h 4472361"/>
                <a:gd name="connsiteX2" fmla="*/ 2884452 w 2884452"/>
                <a:gd name="connsiteY2" fmla="*/ 4472361 h 4472361"/>
                <a:gd name="connsiteX3" fmla="*/ 1248697 w 2884452"/>
                <a:gd name="connsiteY3" fmla="*/ 4462529 h 4472361"/>
                <a:gd name="connsiteX4" fmla="*/ 0 w 2884452"/>
                <a:gd name="connsiteY4" fmla="*/ 727587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42220 w 2677975"/>
                <a:gd name="connsiteY3" fmla="*/ 4462529 h 4472361"/>
                <a:gd name="connsiteX4" fmla="*/ 0 w 2677975"/>
                <a:gd name="connsiteY4" fmla="*/ 786580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32388 w 2677975"/>
                <a:gd name="connsiteY3" fmla="*/ 4472361 h 4472361"/>
                <a:gd name="connsiteX4" fmla="*/ 0 w 2677975"/>
                <a:gd name="connsiteY4" fmla="*/ 786580 h 4472361"/>
                <a:gd name="connsiteX0" fmla="*/ 0 w 2677975"/>
                <a:gd name="connsiteY0" fmla="*/ 722287 h 4408068"/>
                <a:gd name="connsiteX1" fmla="*/ 2675594 w 2677975"/>
                <a:gd name="connsiteY1" fmla="*/ 0 h 4408068"/>
                <a:gd name="connsiteX2" fmla="*/ 2677975 w 2677975"/>
                <a:gd name="connsiteY2" fmla="*/ 4408068 h 4408068"/>
                <a:gd name="connsiteX3" fmla="*/ 1032388 w 2677975"/>
                <a:gd name="connsiteY3" fmla="*/ 4408068 h 4408068"/>
                <a:gd name="connsiteX4" fmla="*/ 0 w 2677975"/>
                <a:gd name="connsiteY4" fmla="*/ 722287 h 4408068"/>
                <a:gd name="connsiteX0" fmla="*/ 0 w 2677975"/>
                <a:gd name="connsiteY0" fmla="*/ 777056 h 4462837"/>
                <a:gd name="connsiteX1" fmla="*/ 2673213 w 2677975"/>
                <a:gd name="connsiteY1" fmla="*/ 0 h 4462837"/>
                <a:gd name="connsiteX2" fmla="*/ 2677975 w 2677975"/>
                <a:gd name="connsiteY2" fmla="*/ 4462837 h 4462837"/>
                <a:gd name="connsiteX3" fmla="*/ 1032388 w 2677975"/>
                <a:gd name="connsiteY3" fmla="*/ 4462837 h 4462837"/>
                <a:gd name="connsiteX4" fmla="*/ 0 w 2677975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32388 w 2678204"/>
                <a:gd name="connsiteY3" fmla="*/ 4462837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108588 w 2678204"/>
                <a:gd name="connsiteY3" fmla="*/ 4460456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56200 w 2678204"/>
                <a:gd name="connsiteY3" fmla="*/ 4462837 h 4462837"/>
                <a:gd name="connsiteX4" fmla="*/ 0 w 2678204"/>
                <a:gd name="connsiteY4" fmla="*/ 777056 h 4462837"/>
                <a:gd name="connsiteX0" fmla="*/ 0 w 2682966"/>
                <a:gd name="connsiteY0" fmla="*/ 777056 h 4462837"/>
                <a:gd name="connsiteX1" fmla="*/ 2682737 w 2682966"/>
                <a:gd name="connsiteY1" fmla="*/ 0 h 4462837"/>
                <a:gd name="connsiteX2" fmla="*/ 2682737 w 2682966"/>
                <a:gd name="connsiteY2" fmla="*/ 4462837 h 4462837"/>
                <a:gd name="connsiteX3" fmla="*/ 1060962 w 2682966"/>
                <a:gd name="connsiteY3" fmla="*/ 4462837 h 4462837"/>
                <a:gd name="connsiteX4" fmla="*/ 0 w 2682966"/>
                <a:gd name="connsiteY4" fmla="*/ 777056 h 4462837"/>
                <a:gd name="connsiteX0" fmla="*/ 0 w 2685347"/>
                <a:gd name="connsiteY0" fmla="*/ 777056 h 4462837"/>
                <a:gd name="connsiteX1" fmla="*/ 2685118 w 2685347"/>
                <a:gd name="connsiteY1" fmla="*/ 0 h 4462837"/>
                <a:gd name="connsiteX2" fmla="*/ 2685118 w 2685347"/>
                <a:gd name="connsiteY2" fmla="*/ 4462837 h 4462837"/>
                <a:gd name="connsiteX3" fmla="*/ 1063343 w 2685347"/>
                <a:gd name="connsiteY3" fmla="*/ 4462837 h 4462837"/>
                <a:gd name="connsiteX4" fmla="*/ 0 w 2685347"/>
                <a:gd name="connsiteY4" fmla="*/ 777056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5724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7055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7055 h 4462837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53818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7055 h 4465218"/>
                <a:gd name="connsiteX1" fmla="*/ 2677974 w 2678203"/>
                <a:gd name="connsiteY1" fmla="*/ 0 h 4465218"/>
                <a:gd name="connsiteX2" fmla="*/ 2677974 w 2678203"/>
                <a:gd name="connsiteY2" fmla="*/ 4462837 h 4465218"/>
                <a:gd name="connsiteX3" fmla="*/ 1058581 w 2678203"/>
                <a:gd name="connsiteY3" fmla="*/ 4465218 h 4465218"/>
                <a:gd name="connsiteX4" fmla="*/ 0 w 2678203"/>
                <a:gd name="connsiteY4" fmla="*/ 777055 h 4465218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60962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4674 h 4460456"/>
                <a:gd name="connsiteX1" fmla="*/ 2677974 w 2678203"/>
                <a:gd name="connsiteY1" fmla="*/ 0 h 4460456"/>
                <a:gd name="connsiteX2" fmla="*/ 2677974 w 2678203"/>
                <a:gd name="connsiteY2" fmla="*/ 4460456 h 4460456"/>
                <a:gd name="connsiteX3" fmla="*/ 1060962 w 2678203"/>
                <a:gd name="connsiteY3" fmla="*/ 4460456 h 4460456"/>
                <a:gd name="connsiteX4" fmla="*/ 0 w 2678203"/>
                <a:gd name="connsiteY4" fmla="*/ 774674 h 4460456"/>
                <a:gd name="connsiteX0" fmla="*/ 0 w 2678203"/>
                <a:gd name="connsiteY0" fmla="*/ 772293 h 4458075"/>
                <a:gd name="connsiteX1" fmla="*/ 2677974 w 2678203"/>
                <a:gd name="connsiteY1" fmla="*/ 0 h 4458075"/>
                <a:gd name="connsiteX2" fmla="*/ 2677974 w 2678203"/>
                <a:gd name="connsiteY2" fmla="*/ 4458075 h 4458075"/>
                <a:gd name="connsiteX3" fmla="*/ 1060962 w 2678203"/>
                <a:gd name="connsiteY3" fmla="*/ 4458075 h 4458075"/>
                <a:gd name="connsiteX4" fmla="*/ 0 w 2678203"/>
                <a:gd name="connsiteY4" fmla="*/ 772293 h 4458075"/>
                <a:gd name="connsiteX0" fmla="*/ 0 w 2675822"/>
                <a:gd name="connsiteY0" fmla="*/ 772293 h 4458075"/>
                <a:gd name="connsiteX1" fmla="*/ 2675593 w 2675822"/>
                <a:gd name="connsiteY1" fmla="*/ 0 h 4458075"/>
                <a:gd name="connsiteX2" fmla="*/ 2675593 w 2675822"/>
                <a:gd name="connsiteY2" fmla="*/ 4458075 h 4458075"/>
                <a:gd name="connsiteX3" fmla="*/ 1058581 w 2675822"/>
                <a:gd name="connsiteY3" fmla="*/ 4458075 h 4458075"/>
                <a:gd name="connsiteX4" fmla="*/ 0 w 2675822"/>
                <a:gd name="connsiteY4" fmla="*/ 772293 h 44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822" h="4458075">
                  <a:moveTo>
                    <a:pt x="0" y="772293"/>
                  </a:moveTo>
                  <a:lnTo>
                    <a:pt x="2675593" y="0"/>
                  </a:lnTo>
                  <a:cubicBezTo>
                    <a:pt x="2676387" y="1469356"/>
                    <a:pt x="2674799" y="2988719"/>
                    <a:pt x="2675593" y="4458075"/>
                  </a:cubicBezTo>
                  <a:lnTo>
                    <a:pt x="1058581" y="4458075"/>
                  </a:lnTo>
                  <a:lnTo>
                    <a:pt x="0" y="772293"/>
                  </a:lnTo>
                  <a:close/>
                </a:path>
              </a:pathLst>
            </a:custGeom>
            <a:solidFill>
              <a:srgbClr val="6DB1B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716338"/>
            <a:ext cx="6408067" cy="1656878"/>
          </a:xfrm>
        </p:spPr>
        <p:txBody>
          <a:bodyPr bIns="36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5445224"/>
            <a:ext cx="6408067" cy="7206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1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-478" y="-1747"/>
            <a:ext cx="9144707" cy="6859747"/>
            <a:chOff x="-478" y="-1747"/>
            <a:chExt cx="9144707" cy="6859747"/>
          </a:xfrm>
        </p:grpSpPr>
        <p:sp>
          <p:nvSpPr>
            <p:cNvPr id="14" name="Rechteck 6"/>
            <p:cNvSpPr/>
            <p:nvPr/>
          </p:nvSpPr>
          <p:spPr>
            <a:xfrm>
              <a:off x="-478" y="-1747"/>
              <a:ext cx="6679574" cy="5269486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6119920 w 9147600"/>
                <a:gd name="connsiteY2" fmla="*/ 423016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6119920"/>
                <a:gd name="connsiteY0" fmla="*/ 0 h 6861600"/>
                <a:gd name="connsiteX1" fmla="*/ 3610400 w 6119920"/>
                <a:gd name="connsiteY1" fmla="*/ 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119920"/>
                <a:gd name="connsiteY0" fmla="*/ 0 h 6861600"/>
                <a:gd name="connsiteX1" fmla="*/ 5398560 w 6119920"/>
                <a:gd name="connsiteY1" fmla="*/ 1016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353600"/>
                <a:gd name="connsiteY0" fmla="*/ 0 h 6861600"/>
                <a:gd name="connsiteX1" fmla="*/ 5398560 w 6353600"/>
                <a:gd name="connsiteY1" fmla="*/ 10160 h 6861600"/>
                <a:gd name="connsiteX2" fmla="*/ 6353600 w 6353600"/>
                <a:gd name="connsiteY2" fmla="*/ 3021120 h 6861600"/>
                <a:gd name="connsiteX3" fmla="*/ 0 w 6353600"/>
                <a:gd name="connsiteY3" fmla="*/ 6861600 h 6861600"/>
                <a:gd name="connsiteX4" fmla="*/ 0 w 6353600"/>
                <a:gd name="connsiteY4" fmla="*/ 0 h 6861600"/>
                <a:gd name="connsiteX0" fmla="*/ 0 w 6353600"/>
                <a:gd name="connsiteY0" fmla="*/ 0 h 3935520"/>
                <a:gd name="connsiteX1" fmla="*/ 5398560 w 6353600"/>
                <a:gd name="connsiteY1" fmla="*/ 10160 h 3935520"/>
                <a:gd name="connsiteX2" fmla="*/ 6353600 w 6353600"/>
                <a:gd name="connsiteY2" fmla="*/ 3021120 h 3935520"/>
                <a:gd name="connsiteX3" fmla="*/ 274320 w 6353600"/>
                <a:gd name="connsiteY3" fmla="*/ 3935520 h 3935520"/>
                <a:gd name="connsiteX4" fmla="*/ 0 w 6353600"/>
                <a:gd name="connsiteY4" fmla="*/ 0 h 3935520"/>
                <a:gd name="connsiteX0" fmla="*/ 0 w 6353600"/>
                <a:gd name="connsiteY0" fmla="*/ 0 h 4717840"/>
                <a:gd name="connsiteX1" fmla="*/ 5398560 w 6353600"/>
                <a:gd name="connsiteY1" fmla="*/ 10160 h 4717840"/>
                <a:gd name="connsiteX2" fmla="*/ 6353600 w 6353600"/>
                <a:gd name="connsiteY2" fmla="*/ 3021120 h 4717840"/>
                <a:gd name="connsiteX3" fmla="*/ 30480 w 6353600"/>
                <a:gd name="connsiteY3" fmla="*/ 4717840 h 4717840"/>
                <a:gd name="connsiteX4" fmla="*/ 0 w 6353600"/>
                <a:gd name="connsiteY4" fmla="*/ 0 h 4717840"/>
                <a:gd name="connsiteX0" fmla="*/ 477 w 6354077"/>
                <a:gd name="connsiteY0" fmla="*/ 0 h 5044071"/>
                <a:gd name="connsiteX1" fmla="*/ 5399037 w 6354077"/>
                <a:gd name="connsiteY1" fmla="*/ 10160 h 5044071"/>
                <a:gd name="connsiteX2" fmla="*/ 6354077 w 6354077"/>
                <a:gd name="connsiteY2" fmla="*/ 3021120 h 5044071"/>
                <a:gd name="connsiteX3" fmla="*/ 0 w 6354077"/>
                <a:gd name="connsiteY3" fmla="*/ 5044071 h 5044071"/>
                <a:gd name="connsiteX4" fmla="*/ 477 w 6354077"/>
                <a:gd name="connsiteY4" fmla="*/ 0 h 5044071"/>
                <a:gd name="connsiteX0" fmla="*/ 477 w 6463615"/>
                <a:gd name="connsiteY0" fmla="*/ 0 h 5044071"/>
                <a:gd name="connsiteX1" fmla="*/ 5399037 w 6463615"/>
                <a:gd name="connsiteY1" fmla="*/ 10160 h 5044071"/>
                <a:gd name="connsiteX2" fmla="*/ 6463615 w 6463615"/>
                <a:gd name="connsiteY2" fmla="*/ 3175901 h 5044071"/>
                <a:gd name="connsiteX3" fmla="*/ 0 w 6463615"/>
                <a:gd name="connsiteY3" fmla="*/ 5044071 h 5044071"/>
                <a:gd name="connsiteX4" fmla="*/ 477 w 6463615"/>
                <a:gd name="connsiteY4" fmla="*/ 0 h 5044071"/>
                <a:gd name="connsiteX0" fmla="*/ 477 w 6463615"/>
                <a:gd name="connsiteY0" fmla="*/ 1747 h 5045818"/>
                <a:gd name="connsiteX1" fmla="*/ 5551437 w 6463615"/>
                <a:gd name="connsiteY1" fmla="*/ 0 h 5045818"/>
                <a:gd name="connsiteX2" fmla="*/ 6463615 w 6463615"/>
                <a:gd name="connsiteY2" fmla="*/ 3177648 h 5045818"/>
                <a:gd name="connsiteX3" fmla="*/ 0 w 6463615"/>
                <a:gd name="connsiteY3" fmla="*/ 5045818 h 5045818"/>
                <a:gd name="connsiteX4" fmla="*/ 477 w 6463615"/>
                <a:gd name="connsiteY4" fmla="*/ 1747 h 5045818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77648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80029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5997"/>
                <a:gd name="connsiteY0" fmla="*/ 1747 h 5048199"/>
                <a:gd name="connsiteX1" fmla="*/ 5551437 w 6465997"/>
                <a:gd name="connsiteY1" fmla="*/ 0 h 5048199"/>
                <a:gd name="connsiteX2" fmla="*/ 6465997 w 6465997"/>
                <a:gd name="connsiteY2" fmla="*/ 3182410 h 5048199"/>
                <a:gd name="connsiteX3" fmla="*/ 0 w 6465997"/>
                <a:gd name="connsiteY3" fmla="*/ 5048199 h 5048199"/>
                <a:gd name="connsiteX4" fmla="*/ 477 w 6465997"/>
                <a:gd name="connsiteY4" fmla="*/ 1747 h 50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5997" h="5048199">
                  <a:moveTo>
                    <a:pt x="477" y="1747"/>
                  </a:moveTo>
                  <a:lnTo>
                    <a:pt x="5551437" y="0"/>
                  </a:lnTo>
                  <a:lnTo>
                    <a:pt x="6465997" y="3182410"/>
                  </a:lnTo>
                  <a:lnTo>
                    <a:pt x="0" y="5048199"/>
                  </a:lnTo>
                  <a:lnTo>
                    <a:pt x="477" y="1747"/>
                  </a:lnTo>
                  <a:close/>
                </a:path>
              </a:pathLst>
            </a:custGeom>
            <a:solidFill>
              <a:srgbClr val="EE873C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eck 17"/>
            <p:cNvSpPr/>
            <p:nvPr/>
          </p:nvSpPr>
          <p:spPr>
            <a:xfrm>
              <a:off x="0" y="2671762"/>
              <a:ext cx="7129462" cy="4186237"/>
            </a:xfrm>
            <a:custGeom>
              <a:avLst/>
              <a:gdLst>
                <a:gd name="connsiteX0" fmla="*/ 0 w 7124700"/>
                <a:gd name="connsiteY0" fmla="*/ 0 h 2476499"/>
                <a:gd name="connsiteX1" fmla="*/ 7124700 w 7124700"/>
                <a:gd name="connsiteY1" fmla="*/ 0 h 2476499"/>
                <a:gd name="connsiteX2" fmla="*/ 7124700 w 7124700"/>
                <a:gd name="connsiteY2" fmla="*/ 2476499 h 2476499"/>
                <a:gd name="connsiteX3" fmla="*/ 0 w 7124700"/>
                <a:gd name="connsiteY3" fmla="*/ 2476499 h 2476499"/>
                <a:gd name="connsiteX4" fmla="*/ 0 w 7124700"/>
                <a:gd name="connsiteY4" fmla="*/ 0 h 2476499"/>
                <a:gd name="connsiteX0" fmla="*/ 0 w 7124700"/>
                <a:gd name="connsiteY0" fmla="*/ 1709738 h 4186237"/>
                <a:gd name="connsiteX1" fmla="*/ 5929313 w 7124700"/>
                <a:gd name="connsiteY1" fmla="*/ 0 h 4186237"/>
                <a:gd name="connsiteX2" fmla="*/ 7124700 w 7124700"/>
                <a:gd name="connsiteY2" fmla="*/ 4186237 h 4186237"/>
                <a:gd name="connsiteX3" fmla="*/ 0 w 7124700"/>
                <a:gd name="connsiteY3" fmla="*/ 4186237 h 4186237"/>
                <a:gd name="connsiteX4" fmla="*/ 0 w 7124700"/>
                <a:gd name="connsiteY4" fmla="*/ 1709738 h 4186237"/>
                <a:gd name="connsiteX0" fmla="*/ 0 w 7124700"/>
                <a:gd name="connsiteY0" fmla="*/ 1709738 h 4186237"/>
                <a:gd name="connsiteX1" fmla="*/ 5929313 w 7124700"/>
                <a:gd name="connsiteY1" fmla="*/ 0 h 4186237"/>
                <a:gd name="connsiteX2" fmla="*/ 7124700 w 7124700"/>
                <a:gd name="connsiteY2" fmla="*/ 4186237 h 4186237"/>
                <a:gd name="connsiteX3" fmla="*/ 0 w 7124700"/>
                <a:gd name="connsiteY3" fmla="*/ 4186237 h 4186237"/>
                <a:gd name="connsiteX4" fmla="*/ 0 w 7124700"/>
                <a:gd name="connsiteY4" fmla="*/ 1709738 h 4186237"/>
                <a:gd name="connsiteX0" fmla="*/ 0 w 7129462"/>
                <a:gd name="connsiteY0" fmla="*/ 1709738 h 4186237"/>
                <a:gd name="connsiteX1" fmla="*/ 5929313 w 7129462"/>
                <a:gd name="connsiteY1" fmla="*/ 0 h 4186237"/>
                <a:gd name="connsiteX2" fmla="*/ 7129462 w 7129462"/>
                <a:gd name="connsiteY2" fmla="*/ 4183856 h 4186237"/>
                <a:gd name="connsiteX3" fmla="*/ 0 w 7129462"/>
                <a:gd name="connsiteY3" fmla="*/ 4186237 h 4186237"/>
                <a:gd name="connsiteX4" fmla="*/ 0 w 7129462"/>
                <a:gd name="connsiteY4" fmla="*/ 1709738 h 4186237"/>
                <a:gd name="connsiteX0" fmla="*/ 0 w 7129462"/>
                <a:gd name="connsiteY0" fmla="*/ 1709738 h 4186237"/>
                <a:gd name="connsiteX1" fmla="*/ 5931694 w 7129462"/>
                <a:gd name="connsiteY1" fmla="*/ 0 h 4186237"/>
                <a:gd name="connsiteX2" fmla="*/ 7129462 w 7129462"/>
                <a:gd name="connsiteY2" fmla="*/ 4183856 h 4186237"/>
                <a:gd name="connsiteX3" fmla="*/ 0 w 7129462"/>
                <a:gd name="connsiteY3" fmla="*/ 4186237 h 4186237"/>
                <a:gd name="connsiteX4" fmla="*/ 0 w 7129462"/>
                <a:gd name="connsiteY4" fmla="*/ 1709738 h 4186237"/>
                <a:gd name="connsiteX0" fmla="*/ 0 w 7129462"/>
                <a:gd name="connsiteY0" fmla="*/ 1709738 h 4186237"/>
                <a:gd name="connsiteX1" fmla="*/ 5934075 w 7129462"/>
                <a:gd name="connsiteY1" fmla="*/ 0 h 4186237"/>
                <a:gd name="connsiteX2" fmla="*/ 7129462 w 7129462"/>
                <a:gd name="connsiteY2" fmla="*/ 4183856 h 4186237"/>
                <a:gd name="connsiteX3" fmla="*/ 0 w 7129462"/>
                <a:gd name="connsiteY3" fmla="*/ 4186237 h 4186237"/>
                <a:gd name="connsiteX4" fmla="*/ 0 w 7129462"/>
                <a:gd name="connsiteY4" fmla="*/ 1709738 h 418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462" h="4186237">
                  <a:moveTo>
                    <a:pt x="0" y="1709738"/>
                  </a:moveTo>
                  <a:lnTo>
                    <a:pt x="5934075" y="0"/>
                  </a:lnTo>
                  <a:lnTo>
                    <a:pt x="7129462" y="4183856"/>
                  </a:lnTo>
                  <a:lnTo>
                    <a:pt x="0" y="4186237"/>
                  </a:lnTo>
                  <a:lnTo>
                    <a:pt x="0" y="1709738"/>
                  </a:lnTo>
                  <a:close/>
                </a:path>
              </a:pathLst>
            </a:custGeom>
            <a:solidFill>
              <a:srgbClr val="EB7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8"/>
            <p:cNvSpPr/>
            <p:nvPr/>
          </p:nvSpPr>
          <p:spPr>
            <a:xfrm>
              <a:off x="5162550" y="1"/>
              <a:ext cx="3981679" cy="2678906"/>
            </a:xfrm>
            <a:custGeom>
              <a:avLst/>
              <a:gdLst>
                <a:gd name="connsiteX0" fmla="*/ 0 w 3981450"/>
                <a:gd name="connsiteY0" fmla="*/ 0 h 1745456"/>
                <a:gd name="connsiteX1" fmla="*/ 3981450 w 3981450"/>
                <a:gd name="connsiteY1" fmla="*/ 0 h 1745456"/>
                <a:gd name="connsiteX2" fmla="*/ 3981450 w 3981450"/>
                <a:gd name="connsiteY2" fmla="*/ 1745456 h 1745456"/>
                <a:gd name="connsiteX3" fmla="*/ 0 w 3981450"/>
                <a:gd name="connsiteY3" fmla="*/ 1745456 h 1745456"/>
                <a:gd name="connsiteX4" fmla="*/ 0 w 3981450"/>
                <a:gd name="connsiteY4" fmla="*/ 0 h 1745456"/>
                <a:gd name="connsiteX0" fmla="*/ 0 w 3981450"/>
                <a:gd name="connsiteY0" fmla="*/ 0 h 2671763"/>
                <a:gd name="connsiteX1" fmla="*/ 3981450 w 3981450"/>
                <a:gd name="connsiteY1" fmla="*/ 0 h 2671763"/>
                <a:gd name="connsiteX2" fmla="*/ 3981450 w 3981450"/>
                <a:gd name="connsiteY2" fmla="*/ 1745456 h 2671763"/>
                <a:gd name="connsiteX3" fmla="*/ 764381 w 3981450"/>
                <a:gd name="connsiteY3" fmla="*/ 2671763 h 2671763"/>
                <a:gd name="connsiteX4" fmla="*/ 0 w 3981450"/>
                <a:gd name="connsiteY4" fmla="*/ 0 h 2671763"/>
                <a:gd name="connsiteX0" fmla="*/ 0 w 3981450"/>
                <a:gd name="connsiteY0" fmla="*/ 0 h 2676525"/>
                <a:gd name="connsiteX1" fmla="*/ 3981450 w 3981450"/>
                <a:gd name="connsiteY1" fmla="*/ 0 h 2676525"/>
                <a:gd name="connsiteX2" fmla="*/ 3981450 w 3981450"/>
                <a:gd name="connsiteY2" fmla="*/ 1745456 h 2676525"/>
                <a:gd name="connsiteX3" fmla="*/ 766763 w 3981450"/>
                <a:gd name="connsiteY3" fmla="*/ 2676525 h 2676525"/>
                <a:gd name="connsiteX4" fmla="*/ 0 w 3981450"/>
                <a:gd name="connsiteY4" fmla="*/ 0 h 2676525"/>
                <a:gd name="connsiteX0" fmla="*/ 0 w 3981450"/>
                <a:gd name="connsiteY0" fmla="*/ 0 h 2676525"/>
                <a:gd name="connsiteX1" fmla="*/ 3981450 w 3981450"/>
                <a:gd name="connsiteY1" fmla="*/ 0 h 2676525"/>
                <a:gd name="connsiteX2" fmla="*/ 3979069 w 3981450"/>
                <a:gd name="connsiteY2" fmla="*/ 1752600 h 2676525"/>
                <a:gd name="connsiteX3" fmla="*/ 766763 w 3981450"/>
                <a:gd name="connsiteY3" fmla="*/ 2676525 h 2676525"/>
                <a:gd name="connsiteX4" fmla="*/ 0 w 3981450"/>
                <a:gd name="connsiteY4" fmla="*/ 0 h 2676525"/>
                <a:gd name="connsiteX0" fmla="*/ 0 w 3981679"/>
                <a:gd name="connsiteY0" fmla="*/ 0 h 2676525"/>
                <a:gd name="connsiteX1" fmla="*/ 3981450 w 3981679"/>
                <a:gd name="connsiteY1" fmla="*/ 0 h 2676525"/>
                <a:gd name="connsiteX2" fmla="*/ 3981450 w 3981679"/>
                <a:gd name="connsiteY2" fmla="*/ 1752600 h 2676525"/>
                <a:gd name="connsiteX3" fmla="*/ 766763 w 3981679"/>
                <a:gd name="connsiteY3" fmla="*/ 2676525 h 2676525"/>
                <a:gd name="connsiteX4" fmla="*/ 0 w 3981679"/>
                <a:gd name="connsiteY4" fmla="*/ 0 h 2676525"/>
                <a:gd name="connsiteX0" fmla="*/ 0 w 3981679"/>
                <a:gd name="connsiteY0" fmla="*/ 0 h 2678906"/>
                <a:gd name="connsiteX1" fmla="*/ 3981450 w 3981679"/>
                <a:gd name="connsiteY1" fmla="*/ 0 h 2678906"/>
                <a:gd name="connsiteX2" fmla="*/ 3981450 w 3981679"/>
                <a:gd name="connsiteY2" fmla="*/ 1752600 h 2678906"/>
                <a:gd name="connsiteX3" fmla="*/ 766763 w 3981679"/>
                <a:gd name="connsiteY3" fmla="*/ 2678906 h 2678906"/>
                <a:gd name="connsiteX4" fmla="*/ 0 w 3981679"/>
                <a:gd name="connsiteY4" fmla="*/ 0 h 267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1679" h="2678906">
                  <a:moveTo>
                    <a:pt x="0" y="0"/>
                  </a:moveTo>
                  <a:lnTo>
                    <a:pt x="3981450" y="0"/>
                  </a:lnTo>
                  <a:cubicBezTo>
                    <a:pt x="3980656" y="584200"/>
                    <a:pt x="3982244" y="1168400"/>
                    <a:pt x="3981450" y="1752600"/>
                  </a:cubicBezTo>
                  <a:lnTo>
                    <a:pt x="766763" y="2678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3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5926931" y="1743075"/>
              <a:ext cx="3217068" cy="5114925"/>
            </a:xfrm>
            <a:custGeom>
              <a:avLst/>
              <a:gdLst>
                <a:gd name="connsiteX0" fmla="*/ 0 w 2019299"/>
                <a:gd name="connsiteY0" fmla="*/ 0 h 5114925"/>
                <a:gd name="connsiteX1" fmla="*/ 2019299 w 2019299"/>
                <a:gd name="connsiteY1" fmla="*/ 0 h 5114925"/>
                <a:gd name="connsiteX2" fmla="*/ 2019299 w 2019299"/>
                <a:gd name="connsiteY2" fmla="*/ 5114925 h 5114925"/>
                <a:gd name="connsiteX3" fmla="*/ 0 w 2019299"/>
                <a:gd name="connsiteY3" fmla="*/ 5114925 h 5114925"/>
                <a:gd name="connsiteX4" fmla="*/ 0 w 2019299"/>
                <a:gd name="connsiteY4" fmla="*/ 0 h 5114925"/>
                <a:gd name="connsiteX0" fmla="*/ 0 w 3214686"/>
                <a:gd name="connsiteY0" fmla="*/ 928687 h 5114925"/>
                <a:gd name="connsiteX1" fmla="*/ 3214686 w 3214686"/>
                <a:gd name="connsiteY1" fmla="*/ 0 h 5114925"/>
                <a:gd name="connsiteX2" fmla="*/ 3214686 w 3214686"/>
                <a:gd name="connsiteY2" fmla="*/ 5114925 h 5114925"/>
                <a:gd name="connsiteX3" fmla="*/ 1195387 w 3214686"/>
                <a:gd name="connsiteY3" fmla="*/ 5114925 h 5114925"/>
                <a:gd name="connsiteX4" fmla="*/ 0 w 3214686"/>
                <a:gd name="connsiteY4" fmla="*/ 928687 h 5114925"/>
                <a:gd name="connsiteX0" fmla="*/ 0 w 3214686"/>
                <a:gd name="connsiteY0" fmla="*/ 928687 h 5114925"/>
                <a:gd name="connsiteX1" fmla="*/ 3214686 w 3214686"/>
                <a:gd name="connsiteY1" fmla="*/ 0 h 5114925"/>
                <a:gd name="connsiteX2" fmla="*/ 3214686 w 3214686"/>
                <a:gd name="connsiteY2" fmla="*/ 5114925 h 5114925"/>
                <a:gd name="connsiteX3" fmla="*/ 1193006 w 3214686"/>
                <a:gd name="connsiteY3" fmla="*/ 5114925 h 5114925"/>
                <a:gd name="connsiteX4" fmla="*/ 0 w 3214686"/>
                <a:gd name="connsiteY4" fmla="*/ 928687 h 5114925"/>
                <a:gd name="connsiteX0" fmla="*/ 0 w 3219449"/>
                <a:gd name="connsiteY0" fmla="*/ 933449 h 5114925"/>
                <a:gd name="connsiteX1" fmla="*/ 3219449 w 3219449"/>
                <a:gd name="connsiteY1" fmla="*/ 0 h 5114925"/>
                <a:gd name="connsiteX2" fmla="*/ 3219449 w 3219449"/>
                <a:gd name="connsiteY2" fmla="*/ 5114925 h 5114925"/>
                <a:gd name="connsiteX3" fmla="*/ 1197769 w 3219449"/>
                <a:gd name="connsiteY3" fmla="*/ 5114925 h 5114925"/>
                <a:gd name="connsiteX4" fmla="*/ 0 w 3219449"/>
                <a:gd name="connsiteY4" fmla="*/ 933449 h 5114925"/>
                <a:gd name="connsiteX0" fmla="*/ 0 w 3219449"/>
                <a:gd name="connsiteY0" fmla="*/ 931068 h 5114925"/>
                <a:gd name="connsiteX1" fmla="*/ 3219449 w 3219449"/>
                <a:gd name="connsiteY1" fmla="*/ 0 h 5114925"/>
                <a:gd name="connsiteX2" fmla="*/ 3219449 w 3219449"/>
                <a:gd name="connsiteY2" fmla="*/ 5114925 h 5114925"/>
                <a:gd name="connsiteX3" fmla="*/ 1197769 w 3219449"/>
                <a:gd name="connsiteY3" fmla="*/ 5114925 h 5114925"/>
                <a:gd name="connsiteX4" fmla="*/ 0 w 3219449"/>
                <a:gd name="connsiteY4" fmla="*/ 931068 h 5114925"/>
                <a:gd name="connsiteX0" fmla="*/ 0 w 3219449"/>
                <a:gd name="connsiteY0" fmla="*/ 926305 h 5114925"/>
                <a:gd name="connsiteX1" fmla="*/ 3219449 w 3219449"/>
                <a:gd name="connsiteY1" fmla="*/ 0 h 5114925"/>
                <a:gd name="connsiteX2" fmla="*/ 3219449 w 3219449"/>
                <a:gd name="connsiteY2" fmla="*/ 5114925 h 5114925"/>
                <a:gd name="connsiteX3" fmla="*/ 1197769 w 3219449"/>
                <a:gd name="connsiteY3" fmla="*/ 5114925 h 5114925"/>
                <a:gd name="connsiteX4" fmla="*/ 0 w 3219449"/>
                <a:gd name="connsiteY4" fmla="*/ 926305 h 5114925"/>
                <a:gd name="connsiteX0" fmla="*/ 0 w 3217068"/>
                <a:gd name="connsiteY0" fmla="*/ 926305 h 5114925"/>
                <a:gd name="connsiteX1" fmla="*/ 3217068 w 3217068"/>
                <a:gd name="connsiteY1" fmla="*/ 0 h 5114925"/>
                <a:gd name="connsiteX2" fmla="*/ 3217068 w 3217068"/>
                <a:gd name="connsiteY2" fmla="*/ 5114925 h 5114925"/>
                <a:gd name="connsiteX3" fmla="*/ 1195388 w 3217068"/>
                <a:gd name="connsiteY3" fmla="*/ 5114925 h 5114925"/>
                <a:gd name="connsiteX4" fmla="*/ 0 w 3217068"/>
                <a:gd name="connsiteY4" fmla="*/ 926305 h 5114925"/>
                <a:gd name="connsiteX0" fmla="*/ 0 w 3217068"/>
                <a:gd name="connsiteY0" fmla="*/ 928686 h 5114925"/>
                <a:gd name="connsiteX1" fmla="*/ 3217068 w 3217068"/>
                <a:gd name="connsiteY1" fmla="*/ 0 h 5114925"/>
                <a:gd name="connsiteX2" fmla="*/ 3217068 w 3217068"/>
                <a:gd name="connsiteY2" fmla="*/ 5114925 h 5114925"/>
                <a:gd name="connsiteX3" fmla="*/ 1195388 w 3217068"/>
                <a:gd name="connsiteY3" fmla="*/ 5114925 h 5114925"/>
                <a:gd name="connsiteX4" fmla="*/ 0 w 3217068"/>
                <a:gd name="connsiteY4" fmla="*/ 928686 h 5114925"/>
                <a:gd name="connsiteX0" fmla="*/ 0 w 3217068"/>
                <a:gd name="connsiteY0" fmla="*/ 931068 h 5114925"/>
                <a:gd name="connsiteX1" fmla="*/ 3217068 w 3217068"/>
                <a:gd name="connsiteY1" fmla="*/ 0 h 5114925"/>
                <a:gd name="connsiteX2" fmla="*/ 3217068 w 3217068"/>
                <a:gd name="connsiteY2" fmla="*/ 5114925 h 5114925"/>
                <a:gd name="connsiteX3" fmla="*/ 1195388 w 3217068"/>
                <a:gd name="connsiteY3" fmla="*/ 5114925 h 5114925"/>
                <a:gd name="connsiteX4" fmla="*/ 0 w 3217068"/>
                <a:gd name="connsiteY4" fmla="*/ 931068 h 511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068" h="5114925">
                  <a:moveTo>
                    <a:pt x="0" y="931068"/>
                  </a:moveTo>
                  <a:lnTo>
                    <a:pt x="3217068" y="0"/>
                  </a:lnTo>
                  <a:lnTo>
                    <a:pt x="3217068" y="5114925"/>
                  </a:lnTo>
                  <a:lnTo>
                    <a:pt x="1195388" y="5114925"/>
                  </a:lnTo>
                  <a:lnTo>
                    <a:pt x="0" y="931068"/>
                  </a:lnTo>
                  <a:close/>
                </a:path>
              </a:pathLst>
            </a:custGeom>
            <a:solidFill>
              <a:srgbClr val="EEA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716338"/>
            <a:ext cx="6408067" cy="1656878"/>
          </a:xfrm>
        </p:spPr>
        <p:txBody>
          <a:bodyPr bIns="36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5445224"/>
            <a:ext cx="6408067" cy="7206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56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1" y="4434681"/>
            <a:ext cx="9146381" cy="2423319"/>
            <a:chOff x="1" y="4434681"/>
            <a:chExt cx="9146381" cy="2423319"/>
          </a:xfrm>
        </p:grpSpPr>
        <p:sp>
          <p:nvSpPr>
            <p:cNvPr id="14" name="Rechteck 13"/>
            <p:cNvSpPr/>
            <p:nvPr/>
          </p:nvSpPr>
          <p:spPr>
            <a:xfrm>
              <a:off x="1" y="4434682"/>
              <a:ext cx="6732240" cy="2423318"/>
            </a:xfrm>
            <a:prstGeom prst="rect">
              <a:avLst/>
            </a:prstGeom>
            <a:solidFill>
              <a:srgbClr val="55A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eck 10"/>
            <p:cNvSpPr/>
            <p:nvPr/>
          </p:nvSpPr>
          <p:spPr>
            <a:xfrm>
              <a:off x="5972176" y="4434681"/>
              <a:ext cx="3172054" cy="1754188"/>
            </a:xfrm>
            <a:custGeom>
              <a:avLst/>
              <a:gdLst>
                <a:gd name="connsiteX0" fmla="*/ 0 w 2669381"/>
                <a:gd name="connsiteY0" fmla="*/ 0 h 1751806"/>
                <a:gd name="connsiteX1" fmla="*/ 2669381 w 2669381"/>
                <a:gd name="connsiteY1" fmla="*/ 0 h 1751806"/>
                <a:gd name="connsiteX2" fmla="*/ 2669381 w 2669381"/>
                <a:gd name="connsiteY2" fmla="*/ 1751806 h 1751806"/>
                <a:gd name="connsiteX3" fmla="*/ 0 w 2669381"/>
                <a:gd name="connsiteY3" fmla="*/ 1751806 h 1751806"/>
                <a:gd name="connsiteX4" fmla="*/ 0 w 2669381"/>
                <a:gd name="connsiteY4" fmla="*/ 0 h 1751806"/>
                <a:gd name="connsiteX0" fmla="*/ 0 w 2671762"/>
                <a:gd name="connsiteY0" fmla="*/ 0 h 1751806"/>
                <a:gd name="connsiteX1" fmla="*/ 2669381 w 2671762"/>
                <a:gd name="connsiteY1" fmla="*/ 0 h 1751806"/>
                <a:gd name="connsiteX2" fmla="*/ 2671762 w 2671762"/>
                <a:gd name="connsiteY2" fmla="*/ 746919 h 1751806"/>
                <a:gd name="connsiteX3" fmla="*/ 0 w 2671762"/>
                <a:gd name="connsiteY3" fmla="*/ 1751806 h 1751806"/>
                <a:gd name="connsiteX4" fmla="*/ 0 w 2671762"/>
                <a:gd name="connsiteY4" fmla="*/ 0 h 1751806"/>
                <a:gd name="connsiteX0" fmla="*/ 0 w 2671762"/>
                <a:gd name="connsiteY0" fmla="*/ 0 h 1751806"/>
                <a:gd name="connsiteX1" fmla="*/ 2669381 w 2671762"/>
                <a:gd name="connsiteY1" fmla="*/ 0 h 1751806"/>
                <a:gd name="connsiteX2" fmla="*/ 2671762 w 2671762"/>
                <a:gd name="connsiteY2" fmla="*/ 977900 h 1751806"/>
                <a:gd name="connsiteX3" fmla="*/ 0 w 2671762"/>
                <a:gd name="connsiteY3" fmla="*/ 1751806 h 1751806"/>
                <a:gd name="connsiteX4" fmla="*/ 0 w 2671762"/>
                <a:gd name="connsiteY4" fmla="*/ 0 h 1751806"/>
                <a:gd name="connsiteX0" fmla="*/ 0 w 2669610"/>
                <a:gd name="connsiteY0" fmla="*/ 0 h 1751806"/>
                <a:gd name="connsiteX1" fmla="*/ 2669381 w 2669610"/>
                <a:gd name="connsiteY1" fmla="*/ 0 h 1751806"/>
                <a:gd name="connsiteX2" fmla="*/ 2669381 w 2669610"/>
                <a:gd name="connsiteY2" fmla="*/ 980282 h 1751806"/>
                <a:gd name="connsiteX3" fmla="*/ 0 w 2669610"/>
                <a:gd name="connsiteY3" fmla="*/ 1751806 h 1751806"/>
                <a:gd name="connsiteX4" fmla="*/ 0 w 2669610"/>
                <a:gd name="connsiteY4" fmla="*/ 0 h 1751806"/>
                <a:gd name="connsiteX0" fmla="*/ 0 w 3172054"/>
                <a:gd name="connsiteY0" fmla="*/ 0 h 1754187"/>
                <a:gd name="connsiteX1" fmla="*/ 3171825 w 3172054"/>
                <a:gd name="connsiteY1" fmla="*/ 2381 h 1754187"/>
                <a:gd name="connsiteX2" fmla="*/ 3171825 w 3172054"/>
                <a:gd name="connsiteY2" fmla="*/ 982663 h 1754187"/>
                <a:gd name="connsiteX3" fmla="*/ 502444 w 3172054"/>
                <a:gd name="connsiteY3" fmla="*/ 1754187 h 1754187"/>
                <a:gd name="connsiteX4" fmla="*/ 0 w 3172054"/>
                <a:gd name="connsiteY4" fmla="*/ 0 h 1754187"/>
                <a:gd name="connsiteX0" fmla="*/ 0 w 3172054"/>
                <a:gd name="connsiteY0" fmla="*/ 0 h 1751806"/>
                <a:gd name="connsiteX1" fmla="*/ 3171825 w 3172054"/>
                <a:gd name="connsiteY1" fmla="*/ 0 h 1751806"/>
                <a:gd name="connsiteX2" fmla="*/ 3171825 w 3172054"/>
                <a:gd name="connsiteY2" fmla="*/ 980282 h 1751806"/>
                <a:gd name="connsiteX3" fmla="*/ 502444 w 3172054"/>
                <a:gd name="connsiteY3" fmla="*/ 1751806 h 1751806"/>
                <a:gd name="connsiteX4" fmla="*/ 0 w 3172054"/>
                <a:gd name="connsiteY4" fmla="*/ 0 h 1751806"/>
                <a:gd name="connsiteX0" fmla="*/ 0 w 3172054"/>
                <a:gd name="connsiteY0" fmla="*/ 0 h 1754187"/>
                <a:gd name="connsiteX1" fmla="*/ 3171825 w 3172054"/>
                <a:gd name="connsiteY1" fmla="*/ 2381 h 1754187"/>
                <a:gd name="connsiteX2" fmla="*/ 3171825 w 3172054"/>
                <a:gd name="connsiteY2" fmla="*/ 982663 h 1754187"/>
                <a:gd name="connsiteX3" fmla="*/ 502444 w 3172054"/>
                <a:gd name="connsiteY3" fmla="*/ 1754187 h 1754187"/>
                <a:gd name="connsiteX4" fmla="*/ 0 w 3172054"/>
                <a:gd name="connsiteY4" fmla="*/ 0 h 1754187"/>
                <a:gd name="connsiteX0" fmla="*/ 0 w 3172054"/>
                <a:gd name="connsiteY0" fmla="*/ 1 h 1754188"/>
                <a:gd name="connsiteX1" fmla="*/ 3171825 w 3172054"/>
                <a:gd name="connsiteY1" fmla="*/ 0 h 1754188"/>
                <a:gd name="connsiteX2" fmla="*/ 3171825 w 3172054"/>
                <a:gd name="connsiteY2" fmla="*/ 982664 h 1754188"/>
                <a:gd name="connsiteX3" fmla="*/ 502444 w 3172054"/>
                <a:gd name="connsiteY3" fmla="*/ 1754188 h 1754188"/>
                <a:gd name="connsiteX4" fmla="*/ 0 w 3172054"/>
                <a:gd name="connsiteY4" fmla="*/ 1 h 175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054" h="1754188">
                  <a:moveTo>
                    <a:pt x="0" y="1"/>
                  </a:moveTo>
                  <a:lnTo>
                    <a:pt x="3171825" y="0"/>
                  </a:lnTo>
                  <a:cubicBezTo>
                    <a:pt x="3172619" y="248973"/>
                    <a:pt x="3171031" y="733691"/>
                    <a:pt x="3171825" y="982664"/>
                  </a:cubicBezTo>
                  <a:lnTo>
                    <a:pt x="502444" y="17541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B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1"/>
            <p:cNvSpPr/>
            <p:nvPr/>
          </p:nvSpPr>
          <p:spPr>
            <a:xfrm>
              <a:off x="4140995" y="6186488"/>
              <a:ext cx="2526506" cy="671512"/>
            </a:xfrm>
            <a:custGeom>
              <a:avLst/>
              <a:gdLst>
                <a:gd name="connsiteX0" fmla="*/ 0 w 2331244"/>
                <a:gd name="connsiteY0" fmla="*/ 0 h 671512"/>
                <a:gd name="connsiteX1" fmla="*/ 2331244 w 2331244"/>
                <a:gd name="connsiteY1" fmla="*/ 0 h 671512"/>
                <a:gd name="connsiteX2" fmla="*/ 2331244 w 2331244"/>
                <a:gd name="connsiteY2" fmla="*/ 671512 h 671512"/>
                <a:gd name="connsiteX3" fmla="*/ 0 w 2331244"/>
                <a:gd name="connsiteY3" fmla="*/ 671512 h 671512"/>
                <a:gd name="connsiteX4" fmla="*/ 0 w 2331244"/>
                <a:gd name="connsiteY4" fmla="*/ 0 h 671512"/>
                <a:gd name="connsiteX0" fmla="*/ 0 w 2331244"/>
                <a:gd name="connsiteY0" fmla="*/ 671512 h 671512"/>
                <a:gd name="connsiteX1" fmla="*/ 2331244 w 2331244"/>
                <a:gd name="connsiteY1" fmla="*/ 0 h 671512"/>
                <a:gd name="connsiteX2" fmla="*/ 2331244 w 2331244"/>
                <a:gd name="connsiteY2" fmla="*/ 671512 h 671512"/>
                <a:gd name="connsiteX3" fmla="*/ 0 w 2331244"/>
                <a:gd name="connsiteY3" fmla="*/ 671512 h 671512"/>
                <a:gd name="connsiteX0" fmla="*/ 0 w 2524125"/>
                <a:gd name="connsiteY0" fmla="*/ 671512 h 671512"/>
                <a:gd name="connsiteX1" fmla="*/ 2331244 w 2524125"/>
                <a:gd name="connsiteY1" fmla="*/ 0 h 671512"/>
                <a:gd name="connsiteX2" fmla="*/ 2524125 w 2524125"/>
                <a:gd name="connsiteY2" fmla="*/ 671512 h 671512"/>
                <a:gd name="connsiteX3" fmla="*/ 0 w 2524125"/>
                <a:gd name="connsiteY3" fmla="*/ 671512 h 671512"/>
                <a:gd name="connsiteX0" fmla="*/ 0 w 2526506"/>
                <a:gd name="connsiteY0" fmla="*/ 671512 h 671512"/>
                <a:gd name="connsiteX1" fmla="*/ 2331244 w 2526506"/>
                <a:gd name="connsiteY1" fmla="*/ 0 h 671512"/>
                <a:gd name="connsiteX2" fmla="*/ 2526506 w 2526506"/>
                <a:gd name="connsiteY2" fmla="*/ 671512 h 671512"/>
                <a:gd name="connsiteX3" fmla="*/ 0 w 2526506"/>
                <a:gd name="connsiteY3" fmla="*/ 671512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6506" h="671512">
                  <a:moveTo>
                    <a:pt x="0" y="671512"/>
                  </a:moveTo>
                  <a:lnTo>
                    <a:pt x="2331244" y="0"/>
                  </a:lnTo>
                  <a:lnTo>
                    <a:pt x="2526506" y="671512"/>
                  </a:lnTo>
                  <a:lnTo>
                    <a:pt x="0" y="671512"/>
                  </a:lnTo>
                  <a:close/>
                </a:path>
              </a:pathLst>
            </a:custGeom>
            <a:solidFill>
              <a:srgbClr val="4F9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7" name="Rechteck 9"/>
            <p:cNvSpPr/>
            <p:nvPr/>
          </p:nvSpPr>
          <p:spPr>
            <a:xfrm>
              <a:off x="6474620" y="5414962"/>
              <a:ext cx="2671762" cy="1443038"/>
            </a:xfrm>
            <a:custGeom>
              <a:avLst/>
              <a:gdLst>
                <a:gd name="connsiteX0" fmla="*/ 0 w 2669381"/>
                <a:gd name="connsiteY0" fmla="*/ 0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0 w 2669381"/>
                <a:gd name="connsiteY4" fmla="*/ 0 h 1440656"/>
                <a:gd name="connsiteX0" fmla="*/ 9525 w 2669381"/>
                <a:gd name="connsiteY0" fmla="*/ 842962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9525 w 2669381"/>
                <a:gd name="connsiteY4" fmla="*/ 842962 h 1440656"/>
                <a:gd name="connsiteX0" fmla="*/ 0 w 2669381"/>
                <a:gd name="connsiteY0" fmla="*/ 771524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0 w 2669381"/>
                <a:gd name="connsiteY4" fmla="*/ 771524 h 1440656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285750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192881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192881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192881 w 2669381"/>
                <a:gd name="connsiteY3" fmla="*/ 1440656 h 1440656"/>
                <a:gd name="connsiteX4" fmla="*/ 0 w 2669381"/>
                <a:gd name="connsiteY4" fmla="*/ 771524 h 1440656"/>
                <a:gd name="connsiteX0" fmla="*/ 0 w 2669381"/>
                <a:gd name="connsiteY0" fmla="*/ 769143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192881 w 2669381"/>
                <a:gd name="connsiteY3" fmla="*/ 1440656 h 1440656"/>
                <a:gd name="connsiteX4" fmla="*/ 0 w 2669381"/>
                <a:gd name="connsiteY4" fmla="*/ 769143 h 1440656"/>
                <a:gd name="connsiteX0" fmla="*/ 0 w 2669381"/>
                <a:gd name="connsiteY0" fmla="*/ 771525 h 1443038"/>
                <a:gd name="connsiteX1" fmla="*/ 2669381 w 2669381"/>
                <a:gd name="connsiteY1" fmla="*/ 0 h 1443038"/>
                <a:gd name="connsiteX2" fmla="*/ 2669381 w 2669381"/>
                <a:gd name="connsiteY2" fmla="*/ 1443038 h 1443038"/>
                <a:gd name="connsiteX3" fmla="*/ 192881 w 2669381"/>
                <a:gd name="connsiteY3" fmla="*/ 1443038 h 1443038"/>
                <a:gd name="connsiteX4" fmla="*/ 0 w 2669381"/>
                <a:gd name="connsiteY4" fmla="*/ 771525 h 1443038"/>
                <a:gd name="connsiteX0" fmla="*/ 0 w 2671762"/>
                <a:gd name="connsiteY0" fmla="*/ 771525 h 1443038"/>
                <a:gd name="connsiteX1" fmla="*/ 2671762 w 2671762"/>
                <a:gd name="connsiteY1" fmla="*/ 0 h 1443038"/>
                <a:gd name="connsiteX2" fmla="*/ 2669381 w 2671762"/>
                <a:gd name="connsiteY2" fmla="*/ 1443038 h 1443038"/>
                <a:gd name="connsiteX3" fmla="*/ 192881 w 2671762"/>
                <a:gd name="connsiteY3" fmla="*/ 1443038 h 1443038"/>
                <a:gd name="connsiteX4" fmla="*/ 0 w 2671762"/>
                <a:gd name="connsiteY4" fmla="*/ 771525 h 1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762" h="1443038">
                  <a:moveTo>
                    <a:pt x="0" y="771525"/>
                  </a:moveTo>
                  <a:lnTo>
                    <a:pt x="2671762" y="0"/>
                  </a:lnTo>
                  <a:cubicBezTo>
                    <a:pt x="2670968" y="481013"/>
                    <a:pt x="2670175" y="962025"/>
                    <a:pt x="2669381" y="1443038"/>
                  </a:cubicBezTo>
                  <a:lnTo>
                    <a:pt x="192881" y="1443038"/>
                  </a:lnTo>
                  <a:lnTo>
                    <a:pt x="0" y="771525"/>
                  </a:lnTo>
                  <a:close/>
                </a:path>
              </a:pathLst>
            </a:custGeom>
            <a:solidFill>
              <a:srgbClr val="1F87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653136"/>
            <a:ext cx="6408067" cy="720080"/>
          </a:xfrm>
        </p:spPr>
        <p:txBody>
          <a:bodyPr bIns="36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5445224"/>
            <a:ext cx="6408067" cy="7206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43706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33" y="6342609"/>
            <a:ext cx="1341336" cy="4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884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Bild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1" y="4434681"/>
            <a:ext cx="9146381" cy="2423319"/>
            <a:chOff x="1" y="4434681"/>
            <a:chExt cx="9146381" cy="2423319"/>
          </a:xfrm>
        </p:grpSpPr>
        <p:sp>
          <p:nvSpPr>
            <p:cNvPr id="19" name="Rechteck 18"/>
            <p:cNvSpPr/>
            <p:nvPr/>
          </p:nvSpPr>
          <p:spPr>
            <a:xfrm>
              <a:off x="1" y="4434682"/>
              <a:ext cx="6732240" cy="2423318"/>
            </a:xfrm>
            <a:prstGeom prst="rect">
              <a:avLst/>
            </a:prstGeom>
            <a:solidFill>
              <a:srgbClr val="F393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0" name="Rechteck 10"/>
            <p:cNvSpPr/>
            <p:nvPr/>
          </p:nvSpPr>
          <p:spPr>
            <a:xfrm>
              <a:off x="5972176" y="4434681"/>
              <a:ext cx="3172054" cy="1754188"/>
            </a:xfrm>
            <a:custGeom>
              <a:avLst/>
              <a:gdLst>
                <a:gd name="connsiteX0" fmla="*/ 0 w 2669381"/>
                <a:gd name="connsiteY0" fmla="*/ 0 h 1751806"/>
                <a:gd name="connsiteX1" fmla="*/ 2669381 w 2669381"/>
                <a:gd name="connsiteY1" fmla="*/ 0 h 1751806"/>
                <a:gd name="connsiteX2" fmla="*/ 2669381 w 2669381"/>
                <a:gd name="connsiteY2" fmla="*/ 1751806 h 1751806"/>
                <a:gd name="connsiteX3" fmla="*/ 0 w 2669381"/>
                <a:gd name="connsiteY3" fmla="*/ 1751806 h 1751806"/>
                <a:gd name="connsiteX4" fmla="*/ 0 w 2669381"/>
                <a:gd name="connsiteY4" fmla="*/ 0 h 1751806"/>
                <a:gd name="connsiteX0" fmla="*/ 0 w 2671762"/>
                <a:gd name="connsiteY0" fmla="*/ 0 h 1751806"/>
                <a:gd name="connsiteX1" fmla="*/ 2669381 w 2671762"/>
                <a:gd name="connsiteY1" fmla="*/ 0 h 1751806"/>
                <a:gd name="connsiteX2" fmla="*/ 2671762 w 2671762"/>
                <a:gd name="connsiteY2" fmla="*/ 746919 h 1751806"/>
                <a:gd name="connsiteX3" fmla="*/ 0 w 2671762"/>
                <a:gd name="connsiteY3" fmla="*/ 1751806 h 1751806"/>
                <a:gd name="connsiteX4" fmla="*/ 0 w 2671762"/>
                <a:gd name="connsiteY4" fmla="*/ 0 h 1751806"/>
                <a:gd name="connsiteX0" fmla="*/ 0 w 2671762"/>
                <a:gd name="connsiteY0" fmla="*/ 0 h 1751806"/>
                <a:gd name="connsiteX1" fmla="*/ 2669381 w 2671762"/>
                <a:gd name="connsiteY1" fmla="*/ 0 h 1751806"/>
                <a:gd name="connsiteX2" fmla="*/ 2671762 w 2671762"/>
                <a:gd name="connsiteY2" fmla="*/ 977900 h 1751806"/>
                <a:gd name="connsiteX3" fmla="*/ 0 w 2671762"/>
                <a:gd name="connsiteY3" fmla="*/ 1751806 h 1751806"/>
                <a:gd name="connsiteX4" fmla="*/ 0 w 2671762"/>
                <a:gd name="connsiteY4" fmla="*/ 0 h 1751806"/>
                <a:gd name="connsiteX0" fmla="*/ 0 w 2669610"/>
                <a:gd name="connsiteY0" fmla="*/ 0 h 1751806"/>
                <a:gd name="connsiteX1" fmla="*/ 2669381 w 2669610"/>
                <a:gd name="connsiteY1" fmla="*/ 0 h 1751806"/>
                <a:gd name="connsiteX2" fmla="*/ 2669381 w 2669610"/>
                <a:gd name="connsiteY2" fmla="*/ 980282 h 1751806"/>
                <a:gd name="connsiteX3" fmla="*/ 0 w 2669610"/>
                <a:gd name="connsiteY3" fmla="*/ 1751806 h 1751806"/>
                <a:gd name="connsiteX4" fmla="*/ 0 w 2669610"/>
                <a:gd name="connsiteY4" fmla="*/ 0 h 1751806"/>
                <a:gd name="connsiteX0" fmla="*/ 0 w 3172054"/>
                <a:gd name="connsiteY0" fmla="*/ 0 h 1754187"/>
                <a:gd name="connsiteX1" fmla="*/ 3171825 w 3172054"/>
                <a:gd name="connsiteY1" fmla="*/ 2381 h 1754187"/>
                <a:gd name="connsiteX2" fmla="*/ 3171825 w 3172054"/>
                <a:gd name="connsiteY2" fmla="*/ 982663 h 1754187"/>
                <a:gd name="connsiteX3" fmla="*/ 502444 w 3172054"/>
                <a:gd name="connsiteY3" fmla="*/ 1754187 h 1754187"/>
                <a:gd name="connsiteX4" fmla="*/ 0 w 3172054"/>
                <a:gd name="connsiteY4" fmla="*/ 0 h 1754187"/>
                <a:gd name="connsiteX0" fmla="*/ 0 w 3172054"/>
                <a:gd name="connsiteY0" fmla="*/ 0 h 1751806"/>
                <a:gd name="connsiteX1" fmla="*/ 3171825 w 3172054"/>
                <a:gd name="connsiteY1" fmla="*/ 0 h 1751806"/>
                <a:gd name="connsiteX2" fmla="*/ 3171825 w 3172054"/>
                <a:gd name="connsiteY2" fmla="*/ 980282 h 1751806"/>
                <a:gd name="connsiteX3" fmla="*/ 502444 w 3172054"/>
                <a:gd name="connsiteY3" fmla="*/ 1751806 h 1751806"/>
                <a:gd name="connsiteX4" fmla="*/ 0 w 3172054"/>
                <a:gd name="connsiteY4" fmla="*/ 0 h 1751806"/>
                <a:gd name="connsiteX0" fmla="*/ 0 w 3172054"/>
                <a:gd name="connsiteY0" fmla="*/ 0 h 1754187"/>
                <a:gd name="connsiteX1" fmla="*/ 3171825 w 3172054"/>
                <a:gd name="connsiteY1" fmla="*/ 2381 h 1754187"/>
                <a:gd name="connsiteX2" fmla="*/ 3171825 w 3172054"/>
                <a:gd name="connsiteY2" fmla="*/ 982663 h 1754187"/>
                <a:gd name="connsiteX3" fmla="*/ 502444 w 3172054"/>
                <a:gd name="connsiteY3" fmla="*/ 1754187 h 1754187"/>
                <a:gd name="connsiteX4" fmla="*/ 0 w 3172054"/>
                <a:gd name="connsiteY4" fmla="*/ 0 h 1754187"/>
                <a:gd name="connsiteX0" fmla="*/ 0 w 3172054"/>
                <a:gd name="connsiteY0" fmla="*/ 1 h 1754188"/>
                <a:gd name="connsiteX1" fmla="*/ 3171825 w 3172054"/>
                <a:gd name="connsiteY1" fmla="*/ 0 h 1754188"/>
                <a:gd name="connsiteX2" fmla="*/ 3171825 w 3172054"/>
                <a:gd name="connsiteY2" fmla="*/ 982664 h 1754188"/>
                <a:gd name="connsiteX3" fmla="*/ 502444 w 3172054"/>
                <a:gd name="connsiteY3" fmla="*/ 1754188 h 1754188"/>
                <a:gd name="connsiteX4" fmla="*/ 0 w 3172054"/>
                <a:gd name="connsiteY4" fmla="*/ 1 h 175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054" h="1754188">
                  <a:moveTo>
                    <a:pt x="0" y="1"/>
                  </a:moveTo>
                  <a:lnTo>
                    <a:pt x="3171825" y="0"/>
                  </a:lnTo>
                  <a:cubicBezTo>
                    <a:pt x="3172619" y="248973"/>
                    <a:pt x="3171031" y="733691"/>
                    <a:pt x="3171825" y="982664"/>
                  </a:cubicBezTo>
                  <a:lnTo>
                    <a:pt x="502444" y="17541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EA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1" name="Rechteck 11"/>
            <p:cNvSpPr/>
            <p:nvPr/>
          </p:nvSpPr>
          <p:spPr>
            <a:xfrm>
              <a:off x="4140995" y="6186488"/>
              <a:ext cx="2526506" cy="671512"/>
            </a:xfrm>
            <a:custGeom>
              <a:avLst/>
              <a:gdLst>
                <a:gd name="connsiteX0" fmla="*/ 0 w 2331244"/>
                <a:gd name="connsiteY0" fmla="*/ 0 h 671512"/>
                <a:gd name="connsiteX1" fmla="*/ 2331244 w 2331244"/>
                <a:gd name="connsiteY1" fmla="*/ 0 h 671512"/>
                <a:gd name="connsiteX2" fmla="*/ 2331244 w 2331244"/>
                <a:gd name="connsiteY2" fmla="*/ 671512 h 671512"/>
                <a:gd name="connsiteX3" fmla="*/ 0 w 2331244"/>
                <a:gd name="connsiteY3" fmla="*/ 671512 h 671512"/>
                <a:gd name="connsiteX4" fmla="*/ 0 w 2331244"/>
                <a:gd name="connsiteY4" fmla="*/ 0 h 671512"/>
                <a:gd name="connsiteX0" fmla="*/ 0 w 2331244"/>
                <a:gd name="connsiteY0" fmla="*/ 671512 h 671512"/>
                <a:gd name="connsiteX1" fmla="*/ 2331244 w 2331244"/>
                <a:gd name="connsiteY1" fmla="*/ 0 h 671512"/>
                <a:gd name="connsiteX2" fmla="*/ 2331244 w 2331244"/>
                <a:gd name="connsiteY2" fmla="*/ 671512 h 671512"/>
                <a:gd name="connsiteX3" fmla="*/ 0 w 2331244"/>
                <a:gd name="connsiteY3" fmla="*/ 671512 h 671512"/>
                <a:gd name="connsiteX0" fmla="*/ 0 w 2524125"/>
                <a:gd name="connsiteY0" fmla="*/ 671512 h 671512"/>
                <a:gd name="connsiteX1" fmla="*/ 2331244 w 2524125"/>
                <a:gd name="connsiteY1" fmla="*/ 0 h 671512"/>
                <a:gd name="connsiteX2" fmla="*/ 2524125 w 2524125"/>
                <a:gd name="connsiteY2" fmla="*/ 671512 h 671512"/>
                <a:gd name="connsiteX3" fmla="*/ 0 w 2524125"/>
                <a:gd name="connsiteY3" fmla="*/ 671512 h 671512"/>
                <a:gd name="connsiteX0" fmla="*/ 0 w 2526506"/>
                <a:gd name="connsiteY0" fmla="*/ 671512 h 671512"/>
                <a:gd name="connsiteX1" fmla="*/ 2331244 w 2526506"/>
                <a:gd name="connsiteY1" fmla="*/ 0 h 671512"/>
                <a:gd name="connsiteX2" fmla="*/ 2526506 w 2526506"/>
                <a:gd name="connsiteY2" fmla="*/ 671512 h 671512"/>
                <a:gd name="connsiteX3" fmla="*/ 0 w 2526506"/>
                <a:gd name="connsiteY3" fmla="*/ 671512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6506" h="671512">
                  <a:moveTo>
                    <a:pt x="0" y="671512"/>
                  </a:moveTo>
                  <a:lnTo>
                    <a:pt x="2331244" y="0"/>
                  </a:lnTo>
                  <a:lnTo>
                    <a:pt x="2526506" y="671512"/>
                  </a:lnTo>
                  <a:lnTo>
                    <a:pt x="0" y="671512"/>
                  </a:lnTo>
                  <a:close/>
                </a:path>
              </a:pathLst>
            </a:custGeom>
            <a:solidFill>
              <a:srgbClr val="EE8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2" name="Rechteck 9"/>
            <p:cNvSpPr/>
            <p:nvPr/>
          </p:nvSpPr>
          <p:spPr>
            <a:xfrm>
              <a:off x="6474620" y="5414962"/>
              <a:ext cx="2671762" cy="1443038"/>
            </a:xfrm>
            <a:custGeom>
              <a:avLst/>
              <a:gdLst>
                <a:gd name="connsiteX0" fmla="*/ 0 w 2669381"/>
                <a:gd name="connsiteY0" fmla="*/ 0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0 w 2669381"/>
                <a:gd name="connsiteY4" fmla="*/ 0 h 1440656"/>
                <a:gd name="connsiteX0" fmla="*/ 9525 w 2669381"/>
                <a:gd name="connsiteY0" fmla="*/ 842962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9525 w 2669381"/>
                <a:gd name="connsiteY4" fmla="*/ 842962 h 1440656"/>
                <a:gd name="connsiteX0" fmla="*/ 0 w 2669381"/>
                <a:gd name="connsiteY0" fmla="*/ 771524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0 w 2669381"/>
                <a:gd name="connsiteY3" fmla="*/ 1440656 h 1440656"/>
                <a:gd name="connsiteX4" fmla="*/ 0 w 2669381"/>
                <a:gd name="connsiteY4" fmla="*/ 771524 h 1440656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285750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192881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3038"/>
                <a:gd name="connsiteX1" fmla="*/ 2669381 w 2669381"/>
                <a:gd name="connsiteY1" fmla="*/ 0 h 1443038"/>
                <a:gd name="connsiteX2" fmla="*/ 2669381 w 2669381"/>
                <a:gd name="connsiteY2" fmla="*/ 1440656 h 1443038"/>
                <a:gd name="connsiteX3" fmla="*/ 192881 w 2669381"/>
                <a:gd name="connsiteY3" fmla="*/ 1443038 h 1443038"/>
                <a:gd name="connsiteX4" fmla="*/ 0 w 2669381"/>
                <a:gd name="connsiteY4" fmla="*/ 771524 h 1443038"/>
                <a:gd name="connsiteX0" fmla="*/ 0 w 2669381"/>
                <a:gd name="connsiteY0" fmla="*/ 771524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192881 w 2669381"/>
                <a:gd name="connsiteY3" fmla="*/ 1440656 h 1440656"/>
                <a:gd name="connsiteX4" fmla="*/ 0 w 2669381"/>
                <a:gd name="connsiteY4" fmla="*/ 771524 h 1440656"/>
                <a:gd name="connsiteX0" fmla="*/ 0 w 2669381"/>
                <a:gd name="connsiteY0" fmla="*/ 769143 h 1440656"/>
                <a:gd name="connsiteX1" fmla="*/ 2669381 w 2669381"/>
                <a:gd name="connsiteY1" fmla="*/ 0 h 1440656"/>
                <a:gd name="connsiteX2" fmla="*/ 2669381 w 2669381"/>
                <a:gd name="connsiteY2" fmla="*/ 1440656 h 1440656"/>
                <a:gd name="connsiteX3" fmla="*/ 192881 w 2669381"/>
                <a:gd name="connsiteY3" fmla="*/ 1440656 h 1440656"/>
                <a:gd name="connsiteX4" fmla="*/ 0 w 2669381"/>
                <a:gd name="connsiteY4" fmla="*/ 769143 h 1440656"/>
                <a:gd name="connsiteX0" fmla="*/ 0 w 2669381"/>
                <a:gd name="connsiteY0" fmla="*/ 771525 h 1443038"/>
                <a:gd name="connsiteX1" fmla="*/ 2669381 w 2669381"/>
                <a:gd name="connsiteY1" fmla="*/ 0 h 1443038"/>
                <a:gd name="connsiteX2" fmla="*/ 2669381 w 2669381"/>
                <a:gd name="connsiteY2" fmla="*/ 1443038 h 1443038"/>
                <a:gd name="connsiteX3" fmla="*/ 192881 w 2669381"/>
                <a:gd name="connsiteY3" fmla="*/ 1443038 h 1443038"/>
                <a:gd name="connsiteX4" fmla="*/ 0 w 2669381"/>
                <a:gd name="connsiteY4" fmla="*/ 771525 h 1443038"/>
                <a:gd name="connsiteX0" fmla="*/ 0 w 2671762"/>
                <a:gd name="connsiteY0" fmla="*/ 771525 h 1443038"/>
                <a:gd name="connsiteX1" fmla="*/ 2671762 w 2671762"/>
                <a:gd name="connsiteY1" fmla="*/ 0 h 1443038"/>
                <a:gd name="connsiteX2" fmla="*/ 2669381 w 2671762"/>
                <a:gd name="connsiteY2" fmla="*/ 1443038 h 1443038"/>
                <a:gd name="connsiteX3" fmla="*/ 192881 w 2671762"/>
                <a:gd name="connsiteY3" fmla="*/ 1443038 h 1443038"/>
                <a:gd name="connsiteX4" fmla="*/ 0 w 2671762"/>
                <a:gd name="connsiteY4" fmla="*/ 771525 h 1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762" h="1443038">
                  <a:moveTo>
                    <a:pt x="0" y="771525"/>
                  </a:moveTo>
                  <a:lnTo>
                    <a:pt x="2671762" y="0"/>
                  </a:lnTo>
                  <a:cubicBezTo>
                    <a:pt x="2670968" y="481013"/>
                    <a:pt x="2670175" y="962025"/>
                    <a:pt x="2669381" y="1443038"/>
                  </a:cubicBezTo>
                  <a:lnTo>
                    <a:pt x="192881" y="1443038"/>
                  </a:lnTo>
                  <a:lnTo>
                    <a:pt x="0" y="771525"/>
                  </a:lnTo>
                  <a:close/>
                </a:path>
              </a:pathLst>
            </a:custGeom>
            <a:solidFill>
              <a:srgbClr val="EB7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653136"/>
            <a:ext cx="6408067" cy="720080"/>
          </a:xfrm>
        </p:spPr>
        <p:txBody>
          <a:bodyPr bIns="36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5445224"/>
            <a:ext cx="6408067" cy="7206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43706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35" y="6342609"/>
            <a:ext cx="1341331" cy="4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5576" cy="3240212"/>
          </a:xfrm>
        </p:spPr>
        <p:txBody>
          <a:bodyPr lIns="450000" rIns="450000" anchor="b" anchorCtr="0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3" y="3789040"/>
            <a:ext cx="7775575" cy="1511623"/>
          </a:xfrm>
        </p:spPr>
        <p:txBody>
          <a:bodyPr lIns="450000" rIns="45000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800" b="0"/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800" b="0"/>
            </a:lvl2pPr>
            <a:lvl3pPr marL="0" indent="0" algn="ctr">
              <a:spcBef>
                <a:spcPts val="0"/>
              </a:spcBef>
              <a:buNone/>
              <a:defRPr sz="800" b="0"/>
            </a:lvl3pPr>
            <a:lvl4pPr marL="0" indent="0" algn="ctr">
              <a:spcBef>
                <a:spcPts val="0"/>
              </a:spcBef>
              <a:buNone/>
              <a:defRPr sz="800" b="0"/>
            </a:lvl4pPr>
            <a:lvl5pPr marL="0" indent="0" algn="ctr">
              <a:spcBef>
                <a:spcPts val="0"/>
              </a:spcBef>
              <a:buNone/>
              <a:defRPr sz="800" b="0"/>
            </a:lvl5pPr>
            <a:lvl6pPr marL="0" indent="0" algn="ctr">
              <a:spcBef>
                <a:spcPts val="0"/>
              </a:spcBef>
              <a:buNone/>
              <a:defRPr sz="800" b="0"/>
            </a:lvl6pPr>
            <a:lvl7pPr marL="0" indent="0" algn="ctr">
              <a:spcBef>
                <a:spcPts val="0"/>
              </a:spcBef>
              <a:buNone/>
              <a:defRPr sz="800" b="0"/>
            </a:lvl7pPr>
            <a:lvl8pPr marL="0" indent="0" algn="ctr">
              <a:spcBef>
                <a:spcPts val="0"/>
              </a:spcBef>
              <a:buNone/>
              <a:defRPr sz="800" b="0"/>
            </a:lvl8pPr>
            <a:lvl9pPr marL="0" indent="0" algn="ctr">
              <a:spcBef>
                <a:spcPts val="0"/>
              </a:spcBef>
              <a:buNone/>
              <a:defRPr sz="800" b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10269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 userDrawn="1"/>
        </p:nvGrpSpPr>
        <p:grpSpPr>
          <a:xfrm>
            <a:off x="-478" y="-2381"/>
            <a:ext cx="9148308" cy="6863982"/>
            <a:chOff x="-478" y="-2381"/>
            <a:chExt cx="9148308" cy="6863982"/>
          </a:xfrm>
        </p:grpSpPr>
        <p:sp>
          <p:nvSpPr>
            <p:cNvPr id="25" name="Rechteck 6"/>
            <p:cNvSpPr/>
            <p:nvPr/>
          </p:nvSpPr>
          <p:spPr>
            <a:xfrm>
              <a:off x="-478" y="-1747"/>
              <a:ext cx="6679574" cy="5269486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6119920 w 9147600"/>
                <a:gd name="connsiteY2" fmla="*/ 423016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6119920"/>
                <a:gd name="connsiteY0" fmla="*/ 0 h 6861600"/>
                <a:gd name="connsiteX1" fmla="*/ 3610400 w 6119920"/>
                <a:gd name="connsiteY1" fmla="*/ 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119920"/>
                <a:gd name="connsiteY0" fmla="*/ 0 h 6861600"/>
                <a:gd name="connsiteX1" fmla="*/ 5398560 w 6119920"/>
                <a:gd name="connsiteY1" fmla="*/ 10160 h 6861600"/>
                <a:gd name="connsiteX2" fmla="*/ 6119920 w 6119920"/>
                <a:gd name="connsiteY2" fmla="*/ 4230160 h 6861600"/>
                <a:gd name="connsiteX3" fmla="*/ 0 w 6119920"/>
                <a:gd name="connsiteY3" fmla="*/ 6861600 h 6861600"/>
                <a:gd name="connsiteX4" fmla="*/ 0 w 6119920"/>
                <a:gd name="connsiteY4" fmla="*/ 0 h 6861600"/>
                <a:gd name="connsiteX0" fmla="*/ 0 w 6353600"/>
                <a:gd name="connsiteY0" fmla="*/ 0 h 6861600"/>
                <a:gd name="connsiteX1" fmla="*/ 5398560 w 6353600"/>
                <a:gd name="connsiteY1" fmla="*/ 10160 h 6861600"/>
                <a:gd name="connsiteX2" fmla="*/ 6353600 w 6353600"/>
                <a:gd name="connsiteY2" fmla="*/ 3021120 h 6861600"/>
                <a:gd name="connsiteX3" fmla="*/ 0 w 6353600"/>
                <a:gd name="connsiteY3" fmla="*/ 6861600 h 6861600"/>
                <a:gd name="connsiteX4" fmla="*/ 0 w 6353600"/>
                <a:gd name="connsiteY4" fmla="*/ 0 h 6861600"/>
                <a:gd name="connsiteX0" fmla="*/ 0 w 6353600"/>
                <a:gd name="connsiteY0" fmla="*/ 0 h 3935520"/>
                <a:gd name="connsiteX1" fmla="*/ 5398560 w 6353600"/>
                <a:gd name="connsiteY1" fmla="*/ 10160 h 3935520"/>
                <a:gd name="connsiteX2" fmla="*/ 6353600 w 6353600"/>
                <a:gd name="connsiteY2" fmla="*/ 3021120 h 3935520"/>
                <a:gd name="connsiteX3" fmla="*/ 274320 w 6353600"/>
                <a:gd name="connsiteY3" fmla="*/ 3935520 h 3935520"/>
                <a:gd name="connsiteX4" fmla="*/ 0 w 6353600"/>
                <a:gd name="connsiteY4" fmla="*/ 0 h 3935520"/>
                <a:gd name="connsiteX0" fmla="*/ 0 w 6353600"/>
                <a:gd name="connsiteY0" fmla="*/ 0 h 4717840"/>
                <a:gd name="connsiteX1" fmla="*/ 5398560 w 6353600"/>
                <a:gd name="connsiteY1" fmla="*/ 10160 h 4717840"/>
                <a:gd name="connsiteX2" fmla="*/ 6353600 w 6353600"/>
                <a:gd name="connsiteY2" fmla="*/ 3021120 h 4717840"/>
                <a:gd name="connsiteX3" fmla="*/ 30480 w 6353600"/>
                <a:gd name="connsiteY3" fmla="*/ 4717840 h 4717840"/>
                <a:gd name="connsiteX4" fmla="*/ 0 w 6353600"/>
                <a:gd name="connsiteY4" fmla="*/ 0 h 4717840"/>
                <a:gd name="connsiteX0" fmla="*/ 477 w 6354077"/>
                <a:gd name="connsiteY0" fmla="*/ 0 h 5044071"/>
                <a:gd name="connsiteX1" fmla="*/ 5399037 w 6354077"/>
                <a:gd name="connsiteY1" fmla="*/ 10160 h 5044071"/>
                <a:gd name="connsiteX2" fmla="*/ 6354077 w 6354077"/>
                <a:gd name="connsiteY2" fmla="*/ 3021120 h 5044071"/>
                <a:gd name="connsiteX3" fmla="*/ 0 w 6354077"/>
                <a:gd name="connsiteY3" fmla="*/ 5044071 h 5044071"/>
                <a:gd name="connsiteX4" fmla="*/ 477 w 6354077"/>
                <a:gd name="connsiteY4" fmla="*/ 0 h 5044071"/>
                <a:gd name="connsiteX0" fmla="*/ 477 w 6463615"/>
                <a:gd name="connsiteY0" fmla="*/ 0 h 5044071"/>
                <a:gd name="connsiteX1" fmla="*/ 5399037 w 6463615"/>
                <a:gd name="connsiteY1" fmla="*/ 10160 h 5044071"/>
                <a:gd name="connsiteX2" fmla="*/ 6463615 w 6463615"/>
                <a:gd name="connsiteY2" fmla="*/ 3175901 h 5044071"/>
                <a:gd name="connsiteX3" fmla="*/ 0 w 6463615"/>
                <a:gd name="connsiteY3" fmla="*/ 5044071 h 5044071"/>
                <a:gd name="connsiteX4" fmla="*/ 477 w 6463615"/>
                <a:gd name="connsiteY4" fmla="*/ 0 h 5044071"/>
                <a:gd name="connsiteX0" fmla="*/ 477 w 6463615"/>
                <a:gd name="connsiteY0" fmla="*/ 1747 h 5045818"/>
                <a:gd name="connsiteX1" fmla="*/ 5551437 w 6463615"/>
                <a:gd name="connsiteY1" fmla="*/ 0 h 5045818"/>
                <a:gd name="connsiteX2" fmla="*/ 6463615 w 6463615"/>
                <a:gd name="connsiteY2" fmla="*/ 3177648 h 5045818"/>
                <a:gd name="connsiteX3" fmla="*/ 0 w 6463615"/>
                <a:gd name="connsiteY3" fmla="*/ 5045818 h 5045818"/>
                <a:gd name="connsiteX4" fmla="*/ 477 w 6463615"/>
                <a:gd name="connsiteY4" fmla="*/ 1747 h 5045818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77648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3615"/>
                <a:gd name="connsiteY0" fmla="*/ 1747 h 5048199"/>
                <a:gd name="connsiteX1" fmla="*/ 5551437 w 6463615"/>
                <a:gd name="connsiteY1" fmla="*/ 0 h 5048199"/>
                <a:gd name="connsiteX2" fmla="*/ 6463615 w 6463615"/>
                <a:gd name="connsiteY2" fmla="*/ 3180029 h 5048199"/>
                <a:gd name="connsiteX3" fmla="*/ 0 w 6463615"/>
                <a:gd name="connsiteY3" fmla="*/ 5048199 h 5048199"/>
                <a:gd name="connsiteX4" fmla="*/ 477 w 6463615"/>
                <a:gd name="connsiteY4" fmla="*/ 1747 h 5048199"/>
                <a:gd name="connsiteX0" fmla="*/ 477 w 6465997"/>
                <a:gd name="connsiteY0" fmla="*/ 1747 h 5048199"/>
                <a:gd name="connsiteX1" fmla="*/ 5551437 w 6465997"/>
                <a:gd name="connsiteY1" fmla="*/ 0 h 5048199"/>
                <a:gd name="connsiteX2" fmla="*/ 6465997 w 6465997"/>
                <a:gd name="connsiteY2" fmla="*/ 3182410 h 5048199"/>
                <a:gd name="connsiteX3" fmla="*/ 0 w 6465997"/>
                <a:gd name="connsiteY3" fmla="*/ 5048199 h 5048199"/>
                <a:gd name="connsiteX4" fmla="*/ 477 w 6465997"/>
                <a:gd name="connsiteY4" fmla="*/ 1747 h 50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5997" h="5048199">
                  <a:moveTo>
                    <a:pt x="477" y="1747"/>
                  </a:moveTo>
                  <a:lnTo>
                    <a:pt x="5551437" y="0"/>
                  </a:lnTo>
                  <a:lnTo>
                    <a:pt x="6465997" y="3182410"/>
                  </a:lnTo>
                  <a:lnTo>
                    <a:pt x="0" y="5048199"/>
                  </a:lnTo>
                  <a:lnTo>
                    <a:pt x="477" y="1747"/>
                  </a:lnTo>
                  <a:close/>
                </a:path>
              </a:pathLst>
            </a:custGeom>
            <a:solidFill>
              <a:srgbClr val="4F99A3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6" name="Rechteck 4"/>
            <p:cNvSpPr/>
            <p:nvPr/>
          </p:nvSpPr>
          <p:spPr>
            <a:xfrm>
              <a:off x="5558837" y="-2381"/>
              <a:ext cx="3588766" cy="318943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5525729 w 9147600"/>
                <a:gd name="connsiteY3" fmla="*/ 4669007 h 6861600"/>
                <a:gd name="connsiteX4" fmla="*/ 0 w 9147600"/>
                <a:gd name="connsiteY4" fmla="*/ 0 h 6861600"/>
                <a:gd name="connsiteX0" fmla="*/ 304800 w 3621871"/>
                <a:gd name="connsiteY0" fmla="*/ 117987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304800 w 3621871"/>
                <a:gd name="connsiteY4" fmla="*/ 117987 h 6861600"/>
                <a:gd name="connsiteX0" fmla="*/ 275303 w 3621871"/>
                <a:gd name="connsiteY0" fmla="*/ 9832 h 6861600"/>
                <a:gd name="connsiteX1" fmla="*/ 3621871 w 3621871"/>
                <a:gd name="connsiteY1" fmla="*/ 0 h 6861600"/>
                <a:gd name="connsiteX2" fmla="*/ 3621871 w 3621871"/>
                <a:gd name="connsiteY2" fmla="*/ 6861600 h 6861600"/>
                <a:gd name="connsiteX3" fmla="*/ 0 w 3621871"/>
                <a:gd name="connsiteY3" fmla="*/ 4669007 h 6861600"/>
                <a:gd name="connsiteX4" fmla="*/ 275303 w 3621871"/>
                <a:gd name="connsiteY4" fmla="*/ 9832 h 6861600"/>
                <a:gd name="connsiteX0" fmla="*/ 275303 w 3621871"/>
                <a:gd name="connsiteY0" fmla="*/ 9832 h 4669007"/>
                <a:gd name="connsiteX1" fmla="*/ 3621871 w 3621871"/>
                <a:gd name="connsiteY1" fmla="*/ 0 h 4669007"/>
                <a:gd name="connsiteX2" fmla="*/ 3494052 w 3621871"/>
                <a:gd name="connsiteY2" fmla="*/ 2889368 h 4669007"/>
                <a:gd name="connsiteX3" fmla="*/ 0 w 3621871"/>
                <a:gd name="connsiteY3" fmla="*/ 4669007 h 4669007"/>
                <a:gd name="connsiteX4" fmla="*/ 275303 w 3621871"/>
                <a:gd name="connsiteY4" fmla="*/ 9832 h 4669007"/>
                <a:gd name="connsiteX0" fmla="*/ 0 w 3346568"/>
                <a:gd name="connsiteY0" fmla="*/ 9832 h 2889368"/>
                <a:gd name="connsiteX1" fmla="*/ 3346568 w 3346568"/>
                <a:gd name="connsiteY1" fmla="*/ 0 h 2889368"/>
                <a:gd name="connsiteX2" fmla="*/ 3218749 w 3346568"/>
                <a:gd name="connsiteY2" fmla="*/ 2889368 h 2889368"/>
                <a:gd name="connsiteX3" fmla="*/ 914400 w 3346568"/>
                <a:gd name="connsiteY3" fmla="*/ 2505910 h 2889368"/>
                <a:gd name="connsiteX4" fmla="*/ 0 w 3346568"/>
                <a:gd name="connsiteY4" fmla="*/ 9832 h 2889368"/>
                <a:gd name="connsiteX0" fmla="*/ 0 w 3553045"/>
                <a:gd name="connsiteY0" fmla="*/ 0 h 2889368"/>
                <a:gd name="connsiteX1" fmla="*/ 3553045 w 3553045"/>
                <a:gd name="connsiteY1" fmla="*/ 0 h 2889368"/>
                <a:gd name="connsiteX2" fmla="*/ 3425226 w 3553045"/>
                <a:gd name="connsiteY2" fmla="*/ 2889368 h 2889368"/>
                <a:gd name="connsiteX3" fmla="*/ 1120877 w 3553045"/>
                <a:gd name="connsiteY3" fmla="*/ 2505910 h 2889368"/>
                <a:gd name="connsiteX4" fmla="*/ 0 w 3553045"/>
                <a:gd name="connsiteY4" fmla="*/ 0 h 2889368"/>
                <a:gd name="connsiteX0" fmla="*/ 0 w 3553045"/>
                <a:gd name="connsiteY0" fmla="*/ 0 h 3105677"/>
                <a:gd name="connsiteX1" fmla="*/ 3553045 w 3553045"/>
                <a:gd name="connsiteY1" fmla="*/ 0 h 3105677"/>
                <a:gd name="connsiteX2" fmla="*/ 3425226 w 3553045"/>
                <a:gd name="connsiteY2" fmla="*/ 2889368 h 3105677"/>
                <a:gd name="connsiteX3" fmla="*/ 875070 w 3553045"/>
                <a:gd name="connsiteY3" fmla="*/ 3105677 h 3105677"/>
                <a:gd name="connsiteX4" fmla="*/ 0 w 3553045"/>
                <a:gd name="connsiteY4" fmla="*/ 0 h 3105677"/>
                <a:gd name="connsiteX0" fmla="*/ 0 w 3553046"/>
                <a:gd name="connsiteY0" fmla="*/ 0 h 3105677"/>
                <a:gd name="connsiteX1" fmla="*/ 3553045 w 3553046"/>
                <a:gd name="connsiteY1" fmla="*/ 0 h 3105677"/>
                <a:gd name="connsiteX2" fmla="*/ 3553046 w 3553046"/>
                <a:gd name="connsiteY2" fmla="*/ 2338762 h 3105677"/>
                <a:gd name="connsiteX3" fmla="*/ 875070 w 3553046"/>
                <a:gd name="connsiteY3" fmla="*/ 3105677 h 3105677"/>
                <a:gd name="connsiteX4" fmla="*/ 0 w 3553046"/>
                <a:gd name="connsiteY4" fmla="*/ 0 h 3105677"/>
                <a:gd name="connsiteX0" fmla="*/ 0 w 3598290"/>
                <a:gd name="connsiteY0" fmla="*/ 0 h 3105677"/>
                <a:gd name="connsiteX1" fmla="*/ 3598289 w 3598290"/>
                <a:gd name="connsiteY1" fmla="*/ 0 h 3105677"/>
                <a:gd name="connsiteX2" fmla="*/ 3598290 w 3598290"/>
                <a:gd name="connsiteY2" fmla="*/ 2338762 h 3105677"/>
                <a:gd name="connsiteX3" fmla="*/ 920314 w 3598290"/>
                <a:gd name="connsiteY3" fmla="*/ 3105677 h 3105677"/>
                <a:gd name="connsiteX4" fmla="*/ 0 w 3598290"/>
                <a:gd name="connsiteY4" fmla="*/ 0 h 3105677"/>
                <a:gd name="connsiteX0" fmla="*/ 0 w 3598290"/>
                <a:gd name="connsiteY0" fmla="*/ 0 h 3177114"/>
                <a:gd name="connsiteX1" fmla="*/ 3598289 w 3598290"/>
                <a:gd name="connsiteY1" fmla="*/ 0 h 3177114"/>
                <a:gd name="connsiteX2" fmla="*/ 3598290 w 3598290"/>
                <a:gd name="connsiteY2" fmla="*/ 2338762 h 3177114"/>
                <a:gd name="connsiteX3" fmla="*/ 915552 w 3598290"/>
                <a:gd name="connsiteY3" fmla="*/ 3177114 h 3177114"/>
                <a:gd name="connsiteX4" fmla="*/ 0 w 3598290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3527 w 3598289"/>
                <a:gd name="connsiteY2" fmla="*/ 2400675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89"/>
                <a:gd name="connsiteY0" fmla="*/ 0 h 3177114"/>
                <a:gd name="connsiteX1" fmla="*/ 3598289 w 3598289"/>
                <a:gd name="connsiteY1" fmla="*/ 0 h 3177114"/>
                <a:gd name="connsiteX2" fmla="*/ 3595909 w 3598289"/>
                <a:gd name="connsiteY2" fmla="*/ 2398293 h 3177114"/>
                <a:gd name="connsiteX3" fmla="*/ 915552 w 3598289"/>
                <a:gd name="connsiteY3" fmla="*/ 3177114 h 3177114"/>
                <a:gd name="connsiteX4" fmla="*/ 0 w 3598289"/>
                <a:gd name="connsiteY4" fmla="*/ 0 h 3177114"/>
                <a:gd name="connsiteX0" fmla="*/ 0 w 3598291"/>
                <a:gd name="connsiteY0" fmla="*/ 0 h 3177114"/>
                <a:gd name="connsiteX1" fmla="*/ 3598289 w 3598291"/>
                <a:gd name="connsiteY1" fmla="*/ 0 h 3177114"/>
                <a:gd name="connsiteX2" fmla="*/ 3598291 w 3598291"/>
                <a:gd name="connsiteY2" fmla="*/ 2398293 h 3177114"/>
                <a:gd name="connsiteX3" fmla="*/ 915552 w 3598291"/>
                <a:gd name="connsiteY3" fmla="*/ 3177114 h 3177114"/>
                <a:gd name="connsiteX4" fmla="*/ 0 w 3598291"/>
                <a:gd name="connsiteY4" fmla="*/ 0 h 3177114"/>
                <a:gd name="connsiteX0" fmla="*/ 0 w 3598291"/>
                <a:gd name="connsiteY0" fmla="*/ 0 h 3181877"/>
                <a:gd name="connsiteX1" fmla="*/ 3598289 w 3598291"/>
                <a:gd name="connsiteY1" fmla="*/ 0 h 3181877"/>
                <a:gd name="connsiteX2" fmla="*/ 3598291 w 3598291"/>
                <a:gd name="connsiteY2" fmla="*/ 2398293 h 3181877"/>
                <a:gd name="connsiteX3" fmla="*/ 915552 w 3598291"/>
                <a:gd name="connsiteY3" fmla="*/ 3181877 h 3181877"/>
                <a:gd name="connsiteX4" fmla="*/ 0 w 3598291"/>
                <a:gd name="connsiteY4" fmla="*/ 0 h 3181877"/>
                <a:gd name="connsiteX0" fmla="*/ 0 w 3600673"/>
                <a:gd name="connsiteY0" fmla="*/ 0 h 3181877"/>
                <a:gd name="connsiteX1" fmla="*/ 3598289 w 3600673"/>
                <a:gd name="connsiteY1" fmla="*/ 0 h 3181877"/>
                <a:gd name="connsiteX2" fmla="*/ 3600673 w 3600673"/>
                <a:gd name="connsiteY2" fmla="*/ 2400674 h 3181877"/>
                <a:gd name="connsiteX3" fmla="*/ 915552 w 3600673"/>
                <a:gd name="connsiteY3" fmla="*/ 3181877 h 3181877"/>
                <a:gd name="connsiteX4" fmla="*/ 0 w 3600673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0674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05437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1877"/>
                <a:gd name="connsiteX1" fmla="*/ 3598289 w 3598292"/>
                <a:gd name="connsiteY1" fmla="*/ 0 h 3181877"/>
                <a:gd name="connsiteX2" fmla="*/ 3598292 w 3598292"/>
                <a:gd name="connsiteY2" fmla="*/ 2410200 h 3181877"/>
                <a:gd name="connsiteX3" fmla="*/ 915552 w 3598292"/>
                <a:gd name="connsiteY3" fmla="*/ 3181877 h 3181877"/>
                <a:gd name="connsiteX4" fmla="*/ 0 w 3598292"/>
                <a:gd name="connsiteY4" fmla="*/ 0 h 3181877"/>
                <a:gd name="connsiteX0" fmla="*/ 0 w 3598292"/>
                <a:gd name="connsiteY0" fmla="*/ 0 h 3184259"/>
                <a:gd name="connsiteX1" fmla="*/ 3598289 w 3598292"/>
                <a:gd name="connsiteY1" fmla="*/ 0 h 3184259"/>
                <a:gd name="connsiteX2" fmla="*/ 3598292 w 3598292"/>
                <a:gd name="connsiteY2" fmla="*/ 2410200 h 3184259"/>
                <a:gd name="connsiteX3" fmla="*/ 917933 w 3598292"/>
                <a:gd name="connsiteY3" fmla="*/ 3184259 h 3184259"/>
                <a:gd name="connsiteX4" fmla="*/ 0 w 3598292"/>
                <a:gd name="connsiteY4" fmla="*/ 0 h 3184259"/>
                <a:gd name="connsiteX0" fmla="*/ 0 w 3598292"/>
                <a:gd name="connsiteY0" fmla="*/ 0 h 3179496"/>
                <a:gd name="connsiteX1" fmla="*/ 3598289 w 3598292"/>
                <a:gd name="connsiteY1" fmla="*/ 0 h 3179496"/>
                <a:gd name="connsiteX2" fmla="*/ 3598292 w 3598292"/>
                <a:gd name="connsiteY2" fmla="*/ 2410200 h 3179496"/>
                <a:gd name="connsiteX3" fmla="*/ 913170 w 3598292"/>
                <a:gd name="connsiteY3" fmla="*/ 3179496 h 3179496"/>
                <a:gd name="connsiteX4" fmla="*/ 0 w 3598292"/>
                <a:gd name="connsiteY4" fmla="*/ 0 h 3179496"/>
                <a:gd name="connsiteX0" fmla="*/ 0 w 3600673"/>
                <a:gd name="connsiteY0" fmla="*/ 0 h 3179496"/>
                <a:gd name="connsiteX1" fmla="*/ 3600670 w 3600673"/>
                <a:gd name="connsiteY1" fmla="*/ 0 h 3179496"/>
                <a:gd name="connsiteX2" fmla="*/ 3600673 w 3600673"/>
                <a:gd name="connsiteY2" fmla="*/ 2410200 h 3179496"/>
                <a:gd name="connsiteX3" fmla="*/ 915551 w 3600673"/>
                <a:gd name="connsiteY3" fmla="*/ 3179496 h 3179496"/>
                <a:gd name="connsiteX4" fmla="*/ 0 w 3600673"/>
                <a:gd name="connsiteY4" fmla="*/ 0 h 3179496"/>
                <a:gd name="connsiteX0" fmla="*/ 0 w 3600673"/>
                <a:gd name="connsiteY0" fmla="*/ 0 h 3181877"/>
                <a:gd name="connsiteX1" fmla="*/ 3600670 w 3600673"/>
                <a:gd name="connsiteY1" fmla="*/ 0 h 3181877"/>
                <a:gd name="connsiteX2" fmla="*/ 3600673 w 3600673"/>
                <a:gd name="connsiteY2" fmla="*/ 2410200 h 3181877"/>
                <a:gd name="connsiteX3" fmla="*/ 913170 w 3600673"/>
                <a:gd name="connsiteY3" fmla="*/ 3181877 h 3181877"/>
                <a:gd name="connsiteX4" fmla="*/ 0 w 3600673"/>
                <a:gd name="connsiteY4" fmla="*/ 0 h 3181877"/>
                <a:gd name="connsiteX0" fmla="*/ 0 w 3600673"/>
                <a:gd name="connsiteY0" fmla="*/ 0 h 3191816"/>
                <a:gd name="connsiteX1" fmla="*/ 3600670 w 3600673"/>
                <a:gd name="connsiteY1" fmla="*/ 0 h 3191816"/>
                <a:gd name="connsiteX2" fmla="*/ 3600673 w 3600673"/>
                <a:gd name="connsiteY2" fmla="*/ 2410200 h 3191816"/>
                <a:gd name="connsiteX3" fmla="*/ 913170 w 3600673"/>
                <a:gd name="connsiteY3" fmla="*/ 3191816 h 3191816"/>
                <a:gd name="connsiteX4" fmla="*/ 0 w 3600673"/>
                <a:gd name="connsiteY4" fmla="*/ 0 h 3191816"/>
                <a:gd name="connsiteX0" fmla="*/ 0 w 3600673"/>
                <a:gd name="connsiteY0" fmla="*/ 0 h 3182291"/>
                <a:gd name="connsiteX1" fmla="*/ 3600670 w 3600673"/>
                <a:gd name="connsiteY1" fmla="*/ 0 h 3182291"/>
                <a:gd name="connsiteX2" fmla="*/ 3600673 w 3600673"/>
                <a:gd name="connsiteY2" fmla="*/ 2410200 h 3182291"/>
                <a:gd name="connsiteX3" fmla="*/ 927458 w 3600673"/>
                <a:gd name="connsiteY3" fmla="*/ 3182291 h 3182291"/>
                <a:gd name="connsiteX4" fmla="*/ 0 w 3600673"/>
                <a:gd name="connsiteY4" fmla="*/ 0 h 3182291"/>
                <a:gd name="connsiteX0" fmla="*/ 0 w 3588766"/>
                <a:gd name="connsiteY0" fmla="*/ 0 h 3184672"/>
                <a:gd name="connsiteX1" fmla="*/ 3588763 w 3588766"/>
                <a:gd name="connsiteY1" fmla="*/ 2381 h 3184672"/>
                <a:gd name="connsiteX2" fmla="*/ 3588766 w 3588766"/>
                <a:gd name="connsiteY2" fmla="*/ 2412581 h 3184672"/>
                <a:gd name="connsiteX3" fmla="*/ 915551 w 3588766"/>
                <a:gd name="connsiteY3" fmla="*/ 3184672 h 3184672"/>
                <a:gd name="connsiteX4" fmla="*/ 0 w 3588766"/>
                <a:gd name="connsiteY4" fmla="*/ 0 h 3184672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2581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  <a:gd name="connsiteX0" fmla="*/ 0 w 3588766"/>
                <a:gd name="connsiteY0" fmla="*/ 0 h 3189434"/>
                <a:gd name="connsiteX1" fmla="*/ 3588763 w 3588766"/>
                <a:gd name="connsiteY1" fmla="*/ 2381 h 3189434"/>
                <a:gd name="connsiteX2" fmla="*/ 3588766 w 3588766"/>
                <a:gd name="connsiteY2" fmla="*/ 2414962 h 3189434"/>
                <a:gd name="connsiteX3" fmla="*/ 917932 w 3588766"/>
                <a:gd name="connsiteY3" fmla="*/ 3189434 h 3189434"/>
                <a:gd name="connsiteX4" fmla="*/ 0 w 3588766"/>
                <a:gd name="connsiteY4" fmla="*/ 0 h 318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766" h="3189434">
                  <a:moveTo>
                    <a:pt x="0" y="0"/>
                  </a:moveTo>
                  <a:lnTo>
                    <a:pt x="3588763" y="2381"/>
                  </a:lnTo>
                  <a:cubicBezTo>
                    <a:pt x="3588763" y="781968"/>
                    <a:pt x="3588766" y="1635375"/>
                    <a:pt x="3588766" y="2414962"/>
                  </a:cubicBezTo>
                  <a:lnTo>
                    <a:pt x="917932" y="3189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B0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7" name="Rechteck 7"/>
            <p:cNvSpPr/>
            <p:nvPr/>
          </p:nvSpPr>
          <p:spPr>
            <a:xfrm>
              <a:off x="1" y="3170776"/>
              <a:ext cx="7544957" cy="3690824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0 w 9147600"/>
                <a:gd name="connsiteY0" fmla="*/ 543560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5435600 h 6861600"/>
                <a:gd name="connsiteX0" fmla="*/ 0 w 9147600"/>
                <a:gd name="connsiteY0" fmla="*/ 1808480 h 3234480"/>
                <a:gd name="connsiteX1" fmla="*/ 5926880 w 9147600"/>
                <a:gd name="connsiteY1" fmla="*/ 0 h 3234480"/>
                <a:gd name="connsiteX2" fmla="*/ 9147600 w 9147600"/>
                <a:gd name="connsiteY2" fmla="*/ 3234480 h 3234480"/>
                <a:gd name="connsiteX3" fmla="*/ 0 w 9147600"/>
                <a:gd name="connsiteY3" fmla="*/ 3234480 h 3234480"/>
                <a:gd name="connsiteX4" fmla="*/ 0 w 9147600"/>
                <a:gd name="connsiteY4" fmla="*/ 1808480 h 3234480"/>
                <a:gd name="connsiteX0" fmla="*/ 0 w 9147600"/>
                <a:gd name="connsiteY0" fmla="*/ 2245360 h 3671360"/>
                <a:gd name="connsiteX1" fmla="*/ 6465360 w 9147600"/>
                <a:gd name="connsiteY1" fmla="*/ 0 h 3671360"/>
                <a:gd name="connsiteX2" fmla="*/ 9147600 w 9147600"/>
                <a:gd name="connsiteY2" fmla="*/ 3671360 h 3671360"/>
                <a:gd name="connsiteX3" fmla="*/ 0 w 9147600"/>
                <a:gd name="connsiteY3" fmla="*/ 3671360 h 3671360"/>
                <a:gd name="connsiteX4" fmla="*/ 0 w 9147600"/>
                <a:gd name="connsiteY4" fmla="*/ 2245360 h 3671360"/>
                <a:gd name="connsiteX0" fmla="*/ 0 w 6892080"/>
                <a:gd name="connsiteY0" fmla="*/ 2245360 h 3671360"/>
                <a:gd name="connsiteX1" fmla="*/ 6465360 w 6892080"/>
                <a:gd name="connsiteY1" fmla="*/ 0 h 3671360"/>
                <a:gd name="connsiteX2" fmla="*/ 6892080 w 6892080"/>
                <a:gd name="connsiteY2" fmla="*/ 3579920 h 3671360"/>
                <a:gd name="connsiteX3" fmla="*/ 0 w 6892080"/>
                <a:gd name="connsiteY3" fmla="*/ 3671360 h 3671360"/>
                <a:gd name="connsiteX4" fmla="*/ 0 w 6892080"/>
                <a:gd name="connsiteY4" fmla="*/ 2245360 h 3671360"/>
                <a:gd name="connsiteX0" fmla="*/ 0 w 7525493"/>
                <a:gd name="connsiteY0" fmla="*/ 2245360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2245360 h 3671360"/>
                <a:gd name="connsiteX0" fmla="*/ 0 w 7525493"/>
                <a:gd name="connsiteY0" fmla="*/ 1852453 h 3671360"/>
                <a:gd name="connsiteX1" fmla="*/ 6465360 w 7525493"/>
                <a:gd name="connsiteY1" fmla="*/ 0 h 3671360"/>
                <a:gd name="connsiteX2" fmla="*/ 7525493 w 7525493"/>
                <a:gd name="connsiteY2" fmla="*/ 3668026 h 3671360"/>
                <a:gd name="connsiteX3" fmla="*/ 0 w 7525493"/>
                <a:gd name="connsiteY3" fmla="*/ 3671360 h 3671360"/>
                <a:gd name="connsiteX4" fmla="*/ 0 w 7525493"/>
                <a:gd name="connsiteY4" fmla="*/ 1852453 h 3671360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2314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77551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66741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66741 h 3685648"/>
                <a:gd name="connsiteX0" fmla="*/ 0 w 7525493"/>
                <a:gd name="connsiteY0" fmla="*/ 1856802 h 3685648"/>
                <a:gd name="connsiteX1" fmla="*/ 6462979 w 7525493"/>
                <a:gd name="connsiteY1" fmla="*/ 0 h 3685648"/>
                <a:gd name="connsiteX2" fmla="*/ 7525493 w 7525493"/>
                <a:gd name="connsiteY2" fmla="*/ 3684695 h 3685648"/>
                <a:gd name="connsiteX3" fmla="*/ 0 w 7525493"/>
                <a:gd name="connsiteY3" fmla="*/ 3685648 h 3685648"/>
                <a:gd name="connsiteX4" fmla="*/ 0 w 7525493"/>
                <a:gd name="connsiteY4" fmla="*/ 1856802 h 3685648"/>
                <a:gd name="connsiteX0" fmla="*/ 0 w 7525493"/>
                <a:gd name="connsiteY0" fmla="*/ 1866741 h 3695587"/>
                <a:gd name="connsiteX1" fmla="*/ 6462979 w 7525493"/>
                <a:gd name="connsiteY1" fmla="*/ 0 h 3695587"/>
                <a:gd name="connsiteX2" fmla="*/ 7525493 w 7525493"/>
                <a:gd name="connsiteY2" fmla="*/ 3694634 h 3695587"/>
                <a:gd name="connsiteX3" fmla="*/ 0 w 7525493"/>
                <a:gd name="connsiteY3" fmla="*/ 3695587 h 3695587"/>
                <a:gd name="connsiteX4" fmla="*/ 0 w 7525493"/>
                <a:gd name="connsiteY4" fmla="*/ 1866741 h 3695587"/>
                <a:gd name="connsiteX0" fmla="*/ 0 w 7535432"/>
                <a:gd name="connsiteY0" fmla="*/ 1866741 h 3695587"/>
                <a:gd name="connsiteX1" fmla="*/ 6462979 w 7535432"/>
                <a:gd name="connsiteY1" fmla="*/ 0 h 3695587"/>
                <a:gd name="connsiteX2" fmla="*/ 7535432 w 7535432"/>
                <a:gd name="connsiteY2" fmla="*/ 3694634 h 3695587"/>
                <a:gd name="connsiteX3" fmla="*/ 0 w 7535432"/>
                <a:gd name="connsiteY3" fmla="*/ 3695587 h 3695587"/>
                <a:gd name="connsiteX4" fmla="*/ 0 w 7535432"/>
                <a:gd name="connsiteY4" fmla="*/ 1866741 h 3695587"/>
                <a:gd name="connsiteX0" fmla="*/ 0 w 7535432"/>
                <a:gd name="connsiteY0" fmla="*/ 1861978 h 3690824"/>
                <a:gd name="connsiteX1" fmla="*/ 646536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1978 h 3690824"/>
                <a:gd name="connsiteX0" fmla="*/ 0 w 7535432"/>
                <a:gd name="connsiteY0" fmla="*/ 1859597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59597 h 3688443"/>
                <a:gd name="connsiteX0" fmla="*/ 0 w 7535432"/>
                <a:gd name="connsiteY0" fmla="*/ 1866741 h 3688443"/>
                <a:gd name="connsiteX1" fmla="*/ 6474885 w 7535432"/>
                <a:gd name="connsiteY1" fmla="*/ 0 h 3688443"/>
                <a:gd name="connsiteX2" fmla="*/ 7535432 w 7535432"/>
                <a:gd name="connsiteY2" fmla="*/ 3687490 h 3688443"/>
                <a:gd name="connsiteX3" fmla="*/ 0 w 7535432"/>
                <a:gd name="connsiteY3" fmla="*/ 3688443 h 3688443"/>
                <a:gd name="connsiteX4" fmla="*/ 0 w 7535432"/>
                <a:gd name="connsiteY4" fmla="*/ 1866741 h 3688443"/>
                <a:gd name="connsiteX0" fmla="*/ 0 w 7535432"/>
                <a:gd name="connsiteY0" fmla="*/ 1869122 h 3690824"/>
                <a:gd name="connsiteX1" fmla="*/ 6484410 w 7535432"/>
                <a:gd name="connsiteY1" fmla="*/ 0 h 3690824"/>
                <a:gd name="connsiteX2" fmla="*/ 7535432 w 7535432"/>
                <a:gd name="connsiteY2" fmla="*/ 3689871 h 3690824"/>
                <a:gd name="connsiteX3" fmla="*/ 0 w 7535432"/>
                <a:gd name="connsiteY3" fmla="*/ 3690824 h 3690824"/>
                <a:gd name="connsiteX4" fmla="*/ 0 w 7535432"/>
                <a:gd name="connsiteY4" fmla="*/ 1869122 h 3690824"/>
                <a:gd name="connsiteX0" fmla="*/ 0 w 7544957"/>
                <a:gd name="connsiteY0" fmla="*/ 1869122 h 3690824"/>
                <a:gd name="connsiteX1" fmla="*/ 6484410 w 7544957"/>
                <a:gd name="connsiteY1" fmla="*/ 0 h 3690824"/>
                <a:gd name="connsiteX2" fmla="*/ 7544957 w 7544957"/>
                <a:gd name="connsiteY2" fmla="*/ 3689871 h 3690824"/>
                <a:gd name="connsiteX3" fmla="*/ 0 w 7544957"/>
                <a:gd name="connsiteY3" fmla="*/ 3690824 h 3690824"/>
                <a:gd name="connsiteX4" fmla="*/ 0 w 7544957"/>
                <a:gd name="connsiteY4" fmla="*/ 1869122 h 369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4957" h="3690824">
                  <a:moveTo>
                    <a:pt x="0" y="1869122"/>
                  </a:moveTo>
                  <a:lnTo>
                    <a:pt x="6484410" y="0"/>
                  </a:lnTo>
                  <a:lnTo>
                    <a:pt x="7544957" y="3689871"/>
                  </a:lnTo>
                  <a:lnTo>
                    <a:pt x="0" y="3690824"/>
                  </a:lnTo>
                  <a:lnTo>
                    <a:pt x="0" y="1869122"/>
                  </a:lnTo>
                  <a:close/>
                </a:path>
              </a:pathLst>
            </a:custGeom>
            <a:solidFill>
              <a:srgbClr val="1F8798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8" name="Rechteck 5"/>
            <p:cNvSpPr/>
            <p:nvPr/>
          </p:nvSpPr>
          <p:spPr>
            <a:xfrm>
              <a:off x="6472008" y="2403526"/>
              <a:ext cx="2675822" cy="4458075"/>
            </a:xfrm>
            <a:custGeom>
              <a:avLst/>
              <a:gdLst>
                <a:gd name="connsiteX0" fmla="*/ 0 w 9147600"/>
                <a:gd name="connsiteY0" fmla="*/ 0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0 w 9147600"/>
                <a:gd name="connsiteY4" fmla="*/ 0 h 6861600"/>
                <a:gd name="connsiteX0" fmla="*/ 6263148 w 9147600"/>
                <a:gd name="connsiteY0" fmla="*/ 3116826 h 6861600"/>
                <a:gd name="connsiteX1" fmla="*/ 9147600 w 9147600"/>
                <a:gd name="connsiteY1" fmla="*/ 0 h 6861600"/>
                <a:gd name="connsiteX2" fmla="*/ 9147600 w 9147600"/>
                <a:gd name="connsiteY2" fmla="*/ 6861600 h 6861600"/>
                <a:gd name="connsiteX3" fmla="*/ 0 w 9147600"/>
                <a:gd name="connsiteY3" fmla="*/ 6861600 h 6861600"/>
                <a:gd name="connsiteX4" fmla="*/ 6263148 w 9147600"/>
                <a:gd name="connsiteY4" fmla="*/ 3116826 h 6861600"/>
                <a:gd name="connsiteX0" fmla="*/ 0 w 2884452"/>
                <a:gd name="connsiteY0" fmla="*/ 3116826 h 6861600"/>
                <a:gd name="connsiteX1" fmla="*/ 2884452 w 2884452"/>
                <a:gd name="connsiteY1" fmla="*/ 0 h 6861600"/>
                <a:gd name="connsiteX2" fmla="*/ 2884452 w 2884452"/>
                <a:gd name="connsiteY2" fmla="*/ 6861600 h 6861600"/>
                <a:gd name="connsiteX3" fmla="*/ 1248697 w 2884452"/>
                <a:gd name="connsiteY3" fmla="*/ 6851768 h 6861600"/>
                <a:gd name="connsiteX4" fmla="*/ 0 w 2884452"/>
                <a:gd name="connsiteY4" fmla="*/ 3116826 h 6861600"/>
                <a:gd name="connsiteX0" fmla="*/ 0 w 2884452"/>
                <a:gd name="connsiteY0" fmla="*/ 727587 h 4472361"/>
                <a:gd name="connsiteX1" fmla="*/ 2884452 w 2884452"/>
                <a:gd name="connsiteY1" fmla="*/ 0 h 4472361"/>
                <a:gd name="connsiteX2" fmla="*/ 2884452 w 2884452"/>
                <a:gd name="connsiteY2" fmla="*/ 4472361 h 4472361"/>
                <a:gd name="connsiteX3" fmla="*/ 1248697 w 2884452"/>
                <a:gd name="connsiteY3" fmla="*/ 4462529 h 4472361"/>
                <a:gd name="connsiteX4" fmla="*/ 0 w 2884452"/>
                <a:gd name="connsiteY4" fmla="*/ 727587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42220 w 2677975"/>
                <a:gd name="connsiteY3" fmla="*/ 4462529 h 4472361"/>
                <a:gd name="connsiteX4" fmla="*/ 0 w 2677975"/>
                <a:gd name="connsiteY4" fmla="*/ 786580 h 4472361"/>
                <a:gd name="connsiteX0" fmla="*/ 0 w 2677975"/>
                <a:gd name="connsiteY0" fmla="*/ 786580 h 4472361"/>
                <a:gd name="connsiteX1" fmla="*/ 2677975 w 2677975"/>
                <a:gd name="connsiteY1" fmla="*/ 0 h 4472361"/>
                <a:gd name="connsiteX2" fmla="*/ 2677975 w 2677975"/>
                <a:gd name="connsiteY2" fmla="*/ 4472361 h 4472361"/>
                <a:gd name="connsiteX3" fmla="*/ 1032388 w 2677975"/>
                <a:gd name="connsiteY3" fmla="*/ 4472361 h 4472361"/>
                <a:gd name="connsiteX4" fmla="*/ 0 w 2677975"/>
                <a:gd name="connsiteY4" fmla="*/ 786580 h 4472361"/>
                <a:gd name="connsiteX0" fmla="*/ 0 w 2677975"/>
                <a:gd name="connsiteY0" fmla="*/ 722287 h 4408068"/>
                <a:gd name="connsiteX1" fmla="*/ 2675594 w 2677975"/>
                <a:gd name="connsiteY1" fmla="*/ 0 h 4408068"/>
                <a:gd name="connsiteX2" fmla="*/ 2677975 w 2677975"/>
                <a:gd name="connsiteY2" fmla="*/ 4408068 h 4408068"/>
                <a:gd name="connsiteX3" fmla="*/ 1032388 w 2677975"/>
                <a:gd name="connsiteY3" fmla="*/ 4408068 h 4408068"/>
                <a:gd name="connsiteX4" fmla="*/ 0 w 2677975"/>
                <a:gd name="connsiteY4" fmla="*/ 722287 h 4408068"/>
                <a:gd name="connsiteX0" fmla="*/ 0 w 2677975"/>
                <a:gd name="connsiteY0" fmla="*/ 777056 h 4462837"/>
                <a:gd name="connsiteX1" fmla="*/ 2673213 w 2677975"/>
                <a:gd name="connsiteY1" fmla="*/ 0 h 4462837"/>
                <a:gd name="connsiteX2" fmla="*/ 2677975 w 2677975"/>
                <a:gd name="connsiteY2" fmla="*/ 4462837 h 4462837"/>
                <a:gd name="connsiteX3" fmla="*/ 1032388 w 2677975"/>
                <a:gd name="connsiteY3" fmla="*/ 4462837 h 4462837"/>
                <a:gd name="connsiteX4" fmla="*/ 0 w 2677975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32388 w 2678204"/>
                <a:gd name="connsiteY3" fmla="*/ 4462837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108588 w 2678204"/>
                <a:gd name="connsiteY3" fmla="*/ 4460456 h 4462837"/>
                <a:gd name="connsiteX4" fmla="*/ 0 w 2678204"/>
                <a:gd name="connsiteY4" fmla="*/ 777056 h 4462837"/>
                <a:gd name="connsiteX0" fmla="*/ 0 w 2678204"/>
                <a:gd name="connsiteY0" fmla="*/ 777056 h 4462837"/>
                <a:gd name="connsiteX1" fmla="*/ 2677975 w 2678204"/>
                <a:gd name="connsiteY1" fmla="*/ 0 h 4462837"/>
                <a:gd name="connsiteX2" fmla="*/ 2677975 w 2678204"/>
                <a:gd name="connsiteY2" fmla="*/ 4462837 h 4462837"/>
                <a:gd name="connsiteX3" fmla="*/ 1056200 w 2678204"/>
                <a:gd name="connsiteY3" fmla="*/ 4462837 h 4462837"/>
                <a:gd name="connsiteX4" fmla="*/ 0 w 2678204"/>
                <a:gd name="connsiteY4" fmla="*/ 777056 h 4462837"/>
                <a:gd name="connsiteX0" fmla="*/ 0 w 2682966"/>
                <a:gd name="connsiteY0" fmla="*/ 777056 h 4462837"/>
                <a:gd name="connsiteX1" fmla="*/ 2682737 w 2682966"/>
                <a:gd name="connsiteY1" fmla="*/ 0 h 4462837"/>
                <a:gd name="connsiteX2" fmla="*/ 2682737 w 2682966"/>
                <a:gd name="connsiteY2" fmla="*/ 4462837 h 4462837"/>
                <a:gd name="connsiteX3" fmla="*/ 1060962 w 2682966"/>
                <a:gd name="connsiteY3" fmla="*/ 4462837 h 4462837"/>
                <a:gd name="connsiteX4" fmla="*/ 0 w 2682966"/>
                <a:gd name="connsiteY4" fmla="*/ 777056 h 4462837"/>
                <a:gd name="connsiteX0" fmla="*/ 0 w 2685347"/>
                <a:gd name="connsiteY0" fmla="*/ 777056 h 4462837"/>
                <a:gd name="connsiteX1" fmla="*/ 2685118 w 2685347"/>
                <a:gd name="connsiteY1" fmla="*/ 0 h 4462837"/>
                <a:gd name="connsiteX2" fmla="*/ 2685118 w 2685347"/>
                <a:gd name="connsiteY2" fmla="*/ 4462837 h 4462837"/>
                <a:gd name="connsiteX3" fmla="*/ 1063343 w 2685347"/>
                <a:gd name="connsiteY3" fmla="*/ 4462837 h 4462837"/>
                <a:gd name="connsiteX4" fmla="*/ 0 w 2685347"/>
                <a:gd name="connsiteY4" fmla="*/ 777056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5724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9437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9437 h 4462837"/>
                <a:gd name="connsiteX0" fmla="*/ 0 w 2687728"/>
                <a:gd name="connsiteY0" fmla="*/ 777055 h 4462837"/>
                <a:gd name="connsiteX1" fmla="*/ 2687499 w 2687728"/>
                <a:gd name="connsiteY1" fmla="*/ 0 h 4462837"/>
                <a:gd name="connsiteX2" fmla="*/ 2687499 w 2687728"/>
                <a:gd name="connsiteY2" fmla="*/ 4462837 h 4462837"/>
                <a:gd name="connsiteX3" fmla="*/ 1063343 w 2687728"/>
                <a:gd name="connsiteY3" fmla="*/ 4462837 h 4462837"/>
                <a:gd name="connsiteX4" fmla="*/ 0 w 2687728"/>
                <a:gd name="connsiteY4" fmla="*/ 777055 h 4462837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53818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7055 h 4465218"/>
                <a:gd name="connsiteX1" fmla="*/ 2677974 w 2678203"/>
                <a:gd name="connsiteY1" fmla="*/ 0 h 4465218"/>
                <a:gd name="connsiteX2" fmla="*/ 2677974 w 2678203"/>
                <a:gd name="connsiteY2" fmla="*/ 4462837 h 4465218"/>
                <a:gd name="connsiteX3" fmla="*/ 1058581 w 2678203"/>
                <a:gd name="connsiteY3" fmla="*/ 4465218 h 4465218"/>
                <a:gd name="connsiteX4" fmla="*/ 0 w 2678203"/>
                <a:gd name="connsiteY4" fmla="*/ 777055 h 4465218"/>
                <a:gd name="connsiteX0" fmla="*/ 0 w 2678203"/>
                <a:gd name="connsiteY0" fmla="*/ 777055 h 4462837"/>
                <a:gd name="connsiteX1" fmla="*/ 2677974 w 2678203"/>
                <a:gd name="connsiteY1" fmla="*/ 0 h 4462837"/>
                <a:gd name="connsiteX2" fmla="*/ 2677974 w 2678203"/>
                <a:gd name="connsiteY2" fmla="*/ 4462837 h 4462837"/>
                <a:gd name="connsiteX3" fmla="*/ 1060962 w 2678203"/>
                <a:gd name="connsiteY3" fmla="*/ 4462837 h 4462837"/>
                <a:gd name="connsiteX4" fmla="*/ 0 w 2678203"/>
                <a:gd name="connsiteY4" fmla="*/ 777055 h 4462837"/>
                <a:gd name="connsiteX0" fmla="*/ 0 w 2678203"/>
                <a:gd name="connsiteY0" fmla="*/ 774674 h 4460456"/>
                <a:gd name="connsiteX1" fmla="*/ 2677974 w 2678203"/>
                <a:gd name="connsiteY1" fmla="*/ 0 h 4460456"/>
                <a:gd name="connsiteX2" fmla="*/ 2677974 w 2678203"/>
                <a:gd name="connsiteY2" fmla="*/ 4460456 h 4460456"/>
                <a:gd name="connsiteX3" fmla="*/ 1060962 w 2678203"/>
                <a:gd name="connsiteY3" fmla="*/ 4460456 h 4460456"/>
                <a:gd name="connsiteX4" fmla="*/ 0 w 2678203"/>
                <a:gd name="connsiteY4" fmla="*/ 774674 h 4460456"/>
                <a:gd name="connsiteX0" fmla="*/ 0 w 2678203"/>
                <a:gd name="connsiteY0" fmla="*/ 772293 h 4458075"/>
                <a:gd name="connsiteX1" fmla="*/ 2677974 w 2678203"/>
                <a:gd name="connsiteY1" fmla="*/ 0 h 4458075"/>
                <a:gd name="connsiteX2" fmla="*/ 2677974 w 2678203"/>
                <a:gd name="connsiteY2" fmla="*/ 4458075 h 4458075"/>
                <a:gd name="connsiteX3" fmla="*/ 1060962 w 2678203"/>
                <a:gd name="connsiteY3" fmla="*/ 4458075 h 4458075"/>
                <a:gd name="connsiteX4" fmla="*/ 0 w 2678203"/>
                <a:gd name="connsiteY4" fmla="*/ 772293 h 4458075"/>
                <a:gd name="connsiteX0" fmla="*/ 0 w 2675822"/>
                <a:gd name="connsiteY0" fmla="*/ 772293 h 4458075"/>
                <a:gd name="connsiteX1" fmla="*/ 2675593 w 2675822"/>
                <a:gd name="connsiteY1" fmla="*/ 0 h 4458075"/>
                <a:gd name="connsiteX2" fmla="*/ 2675593 w 2675822"/>
                <a:gd name="connsiteY2" fmla="*/ 4458075 h 4458075"/>
                <a:gd name="connsiteX3" fmla="*/ 1058581 w 2675822"/>
                <a:gd name="connsiteY3" fmla="*/ 4458075 h 4458075"/>
                <a:gd name="connsiteX4" fmla="*/ 0 w 2675822"/>
                <a:gd name="connsiteY4" fmla="*/ 772293 h 44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822" h="4458075">
                  <a:moveTo>
                    <a:pt x="0" y="772293"/>
                  </a:moveTo>
                  <a:lnTo>
                    <a:pt x="2675593" y="0"/>
                  </a:lnTo>
                  <a:cubicBezTo>
                    <a:pt x="2676387" y="1469356"/>
                    <a:pt x="2674799" y="2988719"/>
                    <a:pt x="2675593" y="4458075"/>
                  </a:cubicBezTo>
                  <a:lnTo>
                    <a:pt x="1058581" y="4458075"/>
                  </a:lnTo>
                  <a:lnTo>
                    <a:pt x="0" y="772293"/>
                  </a:lnTo>
                  <a:close/>
                </a:path>
              </a:pathLst>
            </a:custGeom>
            <a:solidFill>
              <a:srgbClr val="6DB1B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2" y="1412777"/>
            <a:ext cx="2520000" cy="3600000"/>
          </a:xfrm>
        </p:spPr>
        <p:txBody>
          <a:bodyPr lIns="0" r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7" y="5846514"/>
            <a:ext cx="1727484" cy="5760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14" y="-4762"/>
            <a:ext cx="2074774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52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2" y="1628800"/>
            <a:ext cx="3816351" cy="403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28800"/>
            <a:ext cx="3816350" cy="403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64000" y="6525344"/>
            <a:ext cx="5544616" cy="144016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5B4E9-0313-4949-9CA1-0E585048ABA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84213" y="836712"/>
            <a:ext cx="7775575" cy="43271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  <a:lvl3pPr marL="0" indent="0">
              <a:spcBef>
                <a:spcPts val="0"/>
              </a:spcBef>
              <a:buNone/>
              <a:defRPr sz="2400" b="0"/>
            </a:lvl3pPr>
            <a:lvl4pPr marL="0" indent="0">
              <a:spcBef>
                <a:spcPts val="0"/>
              </a:spcBef>
              <a:buNone/>
              <a:defRPr sz="2400" b="0"/>
            </a:lvl4pPr>
            <a:lvl5pPr marL="0" indent="0">
              <a:spcBef>
                <a:spcPts val="0"/>
              </a:spcBef>
              <a:buNone/>
              <a:defRPr sz="2400" b="0"/>
            </a:lvl5pPr>
            <a:lvl6pPr marL="0" indent="0">
              <a:spcBef>
                <a:spcPts val="0"/>
              </a:spcBef>
              <a:buNone/>
              <a:defRPr sz="2400" b="0"/>
            </a:lvl6pPr>
            <a:lvl7pPr marL="0" indent="0">
              <a:spcBef>
                <a:spcPts val="0"/>
              </a:spcBef>
              <a:buNone/>
              <a:defRPr sz="2400" b="0"/>
            </a:lvl7pPr>
            <a:lvl8pPr marL="0" indent="0">
              <a:spcBef>
                <a:spcPts val="0"/>
              </a:spcBef>
              <a:buNone/>
              <a:defRPr sz="2400" b="0"/>
            </a:lvl8pPr>
            <a:lvl9pPr marL="0" indent="0">
              <a:spcBef>
                <a:spcPts val="0"/>
              </a:spcBef>
              <a:buNone/>
              <a:defRPr sz="2400" b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441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orma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55483" y="5218116"/>
            <a:ext cx="8637992" cy="332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345135" y="1168102"/>
            <a:ext cx="8548040" cy="397911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3160" y="284895"/>
            <a:ext cx="5565188" cy="188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876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ormatig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55482" y="5218116"/>
            <a:ext cx="8636858" cy="332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345134" y="1677702"/>
            <a:ext cx="8546919" cy="347214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255482" y="974725"/>
            <a:ext cx="8644354" cy="6955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3160" y="284895"/>
            <a:ext cx="5565188" cy="188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551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5483" y="974725"/>
            <a:ext cx="8644042" cy="6955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80960" y="1540433"/>
            <a:ext cx="4316978" cy="3832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defRPr sz="1800"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800">
                <a:latin typeface="Trebuchet MS"/>
                <a:cs typeface="Trebuchet MS"/>
              </a:defRPr>
            </a:lvl4pPr>
            <a:lvl5pPr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 dirty="0"/>
              <a:t>Hier steht entweder die Bildbeschreibung oder aber ein Text zu dem Bild.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1388" y="1682367"/>
            <a:ext cx="4026374" cy="36909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3160" y="284895"/>
            <a:ext cx="5565188" cy="188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728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5482" y="974725"/>
            <a:ext cx="8616679" cy="6955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1661" y="1540433"/>
            <a:ext cx="4133113" cy="3820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defRPr sz="1800"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800">
                <a:latin typeface="Trebuchet MS"/>
                <a:cs typeface="Trebuchet MS"/>
              </a:defRPr>
            </a:lvl4pPr>
            <a:lvl5pPr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 dirty="0"/>
              <a:t>Hier steht entweder die Bildbeschreibung oder aber ein Text zu dem Bild.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576763" y="1670231"/>
            <a:ext cx="4321175" cy="36909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3160" y="284895"/>
            <a:ext cx="5565188" cy="188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67B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656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3"/>
          <p:cNvSpPr txBox="1">
            <a:spLocks/>
          </p:cNvSpPr>
          <p:nvPr userDrawn="1"/>
        </p:nvSpPr>
        <p:spPr>
          <a:xfrm>
            <a:off x="8434338" y="6468425"/>
            <a:ext cx="54530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rgbClr val="2656A4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5E95E0-860D-0248-BF65-12B253B2E9F1}" type="slidenum">
              <a:rPr lang="de-DE" sz="1200" smtClean="0">
                <a:solidFill>
                  <a:srgbClr val="0067B2"/>
                </a:solidFill>
              </a:rPr>
              <a:pPr algn="r"/>
              <a:t>‹Nr.›</a:t>
            </a:fld>
            <a:endParaRPr lang="de-DE" sz="1200" dirty="0">
              <a:solidFill>
                <a:srgbClr val="0067B2"/>
              </a:solidFill>
            </a:endParaRPr>
          </a:p>
        </p:txBody>
      </p:sp>
      <p:pic>
        <p:nvPicPr>
          <p:cNvPr id="2" name="Bild 1" descr="fachkraeftebuendnis_son_rgb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00" y="178324"/>
            <a:ext cx="572732" cy="656115"/>
          </a:xfrm>
          <a:prstGeom prst="rect">
            <a:avLst/>
          </a:prstGeom>
        </p:spPr>
      </p:pic>
      <p:pic>
        <p:nvPicPr>
          <p:cNvPr id="3" name="Bild 2" descr="Land-Niedersachsen-Logo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1" y="6350506"/>
            <a:ext cx="1054306" cy="263298"/>
          </a:xfrm>
          <a:prstGeom prst="rect">
            <a:avLst/>
          </a:prstGeom>
        </p:spPr>
      </p:pic>
      <p:pic>
        <p:nvPicPr>
          <p:cNvPr id="4" name="Bild 3" descr="logo_fachkraefte_fuer_niedersachsen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2" y="6260033"/>
            <a:ext cx="480263" cy="444243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-363838" y="6142724"/>
            <a:ext cx="10118811" cy="0"/>
          </a:xfrm>
          <a:prstGeom prst="line">
            <a:avLst/>
          </a:prstGeom>
          <a:ln w="12700" cmpd="sng">
            <a:solidFill>
              <a:srgbClr val="006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-1949622" y="819380"/>
            <a:ext cx="10118811" cy="0"/>
          </a:xfrm>
          <a:prstGeom prst="line">
            <a:avLst/>
          </a:prstGeom>
          <a:ln w="12700" cmpd="sng">
            <a:solidFill>
              <a:srgbClr val="006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65" r:id="rId5"/>
    <p:sldLayoutId id="2147483655" r:id="rId6"/>
    <p:sldLayoutId id="2147483661" r:id="rId7"/>
    <p:sldLayoutId id="2147483662" r:id="rId8"/>
    <p:sldLayoutId id="2147483663" r:id="rId9"/>
    <p:sldLayoutId id="2147483664" r:id="rId10"/>
    <p:sldLayoutId id="2147483666" r:id="rId11"/>
    <p:sldLayoutId id="2147483670" r:id="rId12"/>
    <p:sldLayoutId id="2147483767" r:id="rId13"/>
    <p:sldLayoutId id="2147483768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Ebene 1:Textmasterformate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4117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572000" y="6309320"/>
            <a:ext cx="261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7C3259E-2DA8-4319-9A8A-7F75E12CB5A8}" type="slidenum">
              <a:rPr lang="de-DE" smtClean="0">
                <a:solidFill>
                  <a:srgbClr val="3F3F3F">
                    <a:tint val="75000"/>
                  </a:srgbClr>
                </a:solidFill>
              </a:rPr>
              <a:pPr defTabSz="914400"/>
              <a:t>‹Nr.›</a:t>
            </a:fld>
            <a:endParaRPr lang="de-DE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72000" y="630932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r>
              <a:rPr lang="de-DE" sz="900" dirty="0">
                <a:solidFill>
                  <a:srgbClr val="3F3F3F">
                    <a:lumMod val="60000"/>
                    <a:lumOff val="40000"/>
                  </a:srgbClr>
                </a:solidFill>
              </a:rPr>
              <a:t>VHS | Bildungszentrum Wolfsburger Volkshochschule </a:t>
            </a:r>
            <a:r>
              <a:rPr lang="de-DE" sz="900" dirty="0" err="1">
                <a:solidFill>
                  <a:srgbClr val="3F3F3F">
                    <a:lumMod val="60000"/>
                    <a:lumOff val="40000"/>
                  </a:srgbClr>
                </a:solidFill>
              </a:rPr>
              <a:t>gGmbH</a:t>
            </a:r>
            <a:endParaRPr lang="de-DE" sz="900" dirty="0">
              <a:solidFill>
                <a:srgbClr val="3F3F3F">
                  <a:lumMod val="60000"/>
                  <a:lumOff val="40000"/>
                </a:srgbClr>
              </a:solidFill>
            </a:endParaRPr>
          </a:p>
          <a:p>
            <a:pPr algn="r" defTabSz="914400"/>
            <a:r>
              <a:rPr lang="de-DE" sz="900" dirty="0">
                <a:solidFill>
                  <a:srgbClr val="3F3F3F">
                    <a:lumMod val="60000"/>
                    <a:lumOff val="40000"/>
                  </a:srgbClr>
                </a:solidFill>
              </a:rPr>
              <a:t>Hugo-Junkers-Weg 5 | 38440 Wolfsburg </a:t>
            </a:r>
            <a:r>
              <a:rPr lang="nb-NO" sz="900" dirty="0">
                <a:solidFill>
                  <a:srgbClr val="3F3F3F">
                    <a:lumMod val="60000"/>
                    <a:lumOff val="40000"/>
                  </a:srgbClr>
                </a:solidFill>
              </a:rPr>
              <a:t>| www.bz-wob.de</a:t>
            </a:r>
            <a:endParaRPr lang="de-DE" sz="900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0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2D2F31"/>
        </a:buClr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66688" algn="l" defTabSz="914400" rtl="0" eaLnBrk="1" latinLnBrk="0" hangingPunct="1">
        <a:spcBef>
          <a:spcPct val="20000"/>
        </a:spcBef>
        <a:buClr>
          <a:srgbClr val="2D2F3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D2F3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D2F3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D2F3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76672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4DA6CB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1125"/>
            <a:ext cx="8375650" cy="3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692696"/>
            <a:ext cx="8375650" cy="512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21600" y="6314330"/>
            <a:ext cx="35426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Susanne </a:t>
            </a:r>
            <a:r>
              <a:rPr lang="de-DE" sz="8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Robra-Bissantz</a:t>
            </a:r>
            <a:r>
              <a:rPr lang="de-DE" sz="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| Cross-Channel-</a:t>
            </a:r>
            <a:r>
              <a:rPr lang="de-DE" sz="8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Competencies</a:t>
            </a:r>
            <a:r>
              <a:rPr lang="de-DE" sz="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| Seite </a:t>
            </a:r>
            <a:fld id="{54091A06-E49E-4F45-A4ED-27B9A60B04AE}" type="slidenum">
              <a:rPr lang="de-DE" sz="80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8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8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9" name="Picture 7" descr="C:\Dokumente und Einstellungen\Gerald\Eigene Dateien\Wii\wii_logo_rechts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46928" y="6351020"/>
            <a:ext cx="707926" cy="4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265118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6088905"/>
            <a:ext cx="17621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4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213" y="404812"/>
            <a:ext cx="7775576" cy="503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1700213"/>
            <a:ext cx="7775576" cy="40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4000" y="6525344"/>
            <a:ext cx="5544616" cy="144016"/>
          </a:xfrm>
          <a:prstGeom prst="rect">
            <a:avLst/>
          </a:prstGeom>
        </p:spPr>
        <p:txBody>
          <a:bodyPr vert="horz" lIns="1800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4400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2000" y="6525344"/>
            <a:ext cx="430792" cy="144016"/>
          </a:xfrm>
          <a:prstGeom prst="rect">
            <a:avLst/>
          </a:prstGeom>
        </p:spPr>
        <p:txBody>
          <a:bodyPr vert="horz" lIns="0" tIns="0" rIns="1080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defTabSz="914400"/>
            <a:fld id="{27B5B4E9-0313-4949-9CA1-0E585048ABAC}" type="slidenum">
              <a:rPr lang="de-DE" smtClean="0">
                <a:solidFill>
                  <a:prstClr val="white"/>
                </a:solidFill>
              </a:rPr>
              <a:pPr defTabSz="914400"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1372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0" indent="-162000" algn="l" defTabSz="6858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44000" algn="l" defTabSz="685800" rtl="0" eaLnBrk="1" latinLnBrk="0" hangingPunct="1">
        <a:lnSpc>
          <a:spcPct val="100000"/>
        </a:lnSpc>
        <a:spcBef>
          <a:spcPts val="14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000" indent="-126000" algn="l" defTabSz="6858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000" indent="-126000" algn="l" defTabSz="6858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26000" indent="-126000" algn="l" defTabSz="6858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26000" indent="-126000" algn="l" defTabSz="6858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026000" indent="-126000" algn="l" defTabSz="6858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5" pos="431" userDrawn="1">
          <p15:clr>
            <a:srgbClr val="F26B43"/>
          </p15:clr>
        </p15:guide>
        <p15:guide id="6" pos="5329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orient="horz" pos="3612" userDrawn="1">
          <p15:clr>
            <a:srgbClr val="F26B43"/>
          </p15:clr>
        </p15:guide>
        <p15:guide id="9" orient="horz" pos="2341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213" y="404812"/>
            <a:ext cx="7775576" cy="503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1700213"/>
            <a:ext cx="7775576" cy="40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4000" y="6525344"/>
            <a:ext cx="5544616" cy="144016"/>
          </a:xfrm>
          <a:prstGeom prst="rect">
            <a:avLst/>
          </a:prstGeom>
        </p:spPr>
        <p:txBody>
          <a:bodyPr vert="horz" lIns="1800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4400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2000" y="6525344"/>
            <a:ext cx="430792" cy="144016"/>
          </a:xfrm>
          <a:prstGeom prst="rect">
            <a:avLst/>
          </a:prstGeom>
        </p:spPr>
        <p:txBody>
          <a:bodyPr vert="horz" lIns="0" tIns="0" rIns="1080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defTabSz="914400"/>
            <a:fld id="{27B5B4E9-0313-4949-9CA1-0E585048ABAC}" type="slidenum">
              <a:rPr lang="de-DE" smtClean="0">
                <a:solidFill>
                  <a:prstClr val="white"/>
                </a:solidFill>
              </a:rPr>
              <a:pPr defTabSz="914400"/>
              <a:t>‹Nr.›</a:t>
            </a:fld>
            <a:r>
              <a:rPr lang="de-DE" dirty="0">
                <a:solidFill>
                  <a:prstClr val="white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2752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0" indent="-162000" algn="l" defTabSz="6858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44000" algn="l" defTabSz="685800" rtl="0" eaLnBrk="1" latinLnBrk="0" hangingPunct="1">
        <a:lnSpc>
          <a:spcPct val="100000"/>
        </a:lnSpc>
        <a:spcBef>
          <a:spcPts val="14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000" indent="-126000" algn="l" defTabSz="6858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000" indent="-126000" algn="l" defTabSz="6858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26000" indent="-126000" algn="l" defTabSz="6858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26000" indent="-126000" algn="l" defTabSz="6858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026000" indent="-126000" algn="l" defTabSz="6858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5" pos="431" userDrawn="1">
          <p15:clr>
            <a:srgbClr val="F26B43"/>
          </p15:clr>
        </p15:guide>
        <p15:guide id="6" pos="5329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orient="horz" pos="3612" userDrawn="1">
          <p15:clr>
            <a:srgbClr val="F26B43"/>
          </p15:clr>
        </p15:guide>
        <p15:guide id="9" orient="horz" pos="2341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11" Type="http://schemas.openxmlformats.org/officeDocument/2006/relationships/hyperlink" Target="http://www.die-region.de/ueber-uns/alles-da-unsere-imagekampagnen/pflegejob/pflege/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://www.ich-pflege-gern.de/zukunft" TargetMode="External"/><Relationship Id="rId4" Type="http://schemas.openxmlformats.org/officeDocument/2006/relationships/image" Target="../media/image21.svg"/><Relationship Id="rId9" Type="http://schemas.openxmlformats.org/officeDocument/2006/relationships/hyperlink" Target="http://www.ich-pflege-gern.d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2512540"/>
            <a:ext cx="7772400" cy="660972"/>
          </a:xfrm>
        </p:spPr>
        <p:txBody>
          <a:bodyPr>
            <a:normAutofit fontScale="90000"/>
          </a:bodyPr>
          <a:lstStyle/>
          <a:p>
            <a:r>
              <a:rPr lang="de-DE" dirty="0"/>
              <a:t>31. Sitzung der</a:t>
            </a:r>
            <a:br>
              <a:rPr lang="de-DE" dirty="0"/>
            </a:br>
            <a:r>
              <a:rPr lang="de-DE" dirty="0"/>
              <a:t>örtlichen Pflegekonferenz Salzgitter</a:t>
            </a:r>
          </a:p>
        </p:txBody>
      </p:sp>
      <p:sp>
        <p:nvSpPr>
          <p:cNvPr id="4" name="Untertitel 1"/>
          <p:cNvSpPr>
            <a:spLocks noGrp="1"/>
          </p:cNvSpPr>
          <p:nvPr>
            <p:ph type="subTitle" idx="1"/>
          </p:nvPr>
        </p:nvSpPr>
        <p:spPr>
          <a:xfrm>
            <a:off x="685608" y="3846425"/>
            <a:ext cx="7428582" cy="2240049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14.04.2021 online</a:t>
            </a:r>
          </a:p>
          <a:p>
            <a:endParaRPr lang="de-DE" dirty="0"/>
          </a:p>
          <a:p>
            <a:r>
              <a:rPr lang="de-DE" dirty="0"/>
              <a:t>TOP 2: Kompetent in Pflege – Aktuelles aus dem Regionalen Netzwerk Fachkräftesicherung in der Pflege</a:t>
            </a:r>
          </a:p>
          <a:p>
            <a:r>
              <a:rPr lang="de-DE" dirty="0"/>
              <a:t>Allianz für die Region GmbH</a:t>
            </a:r>
          </a:p>
        </p:txBody>
      </p:sp>
    </p:spTree>
    <p:extLst>
      <p:ext uri="{BB962C8B-B14F-4D97-AF65-F5344CB8AC3E}">
        <p14:creationId xmlns:p14="http://schemas.microsoft.com/office/powerpoint/2010/main" val="55983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F4220D2-6574-4C46-8901-0C53AF0F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115114"/>
            <a:ext cx="8229600" cy="607219"/>
          </a:xfrm>
        </p:spPr>
        <p:txBody>
          <a:bodyPr/>
          <a:lstStyle/>
          <a:p>
            <a:r>
              <a:rPr lang="de-DE" sz="3600" b="1" dirty="0"/>
              <a:t>H</a:t>
            </a:r>
            <a:r>
              <a:rPr lang="de-DE" sz="3600" b="1" dirty="0">
                <a:solidFill>
                  <a:schemeClr val="tx1"/>
                </a:solidFill>
              </a:rPr>
              <a:t>intergrund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1C0367C-E79B-4D22-9F9A-5476B616A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575" y="2278096"/>
            <a:ext cx="3597250" cy="282702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DB365B8-0E61-4B1C-B1F6-6E2F095C6D37}"/>
              </a:ext>
            </a:extLst>
          </p:cNvPr>
          <p:cNvSpPr/>
          <p:nvPr/>
        </p:nvSpPr>
        <p:spPr>
          <a:xfrm>
            <a:off x="6305953" y="2444261"/>
            <a:ext cx="2101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zunehmende       Spezialisierung,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komplexere Versorgungsbedarfe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302BAE1-A9A4-4C22-8D82-3DE44341E4EC}"/>
              </a:ext>
            </a:extLst>
          </p:cNvPr>
          <p:cNvSpPr txBox="1"/>
          <p:nvPr/>
        </p:nvSpPr>
        <p:spPr>
          <a:xfrm>
            <a:off x="6319549" y="4174409"/>
            <a:ext cx="2634234" cy="700142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Konzertierte 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Aktion Pflege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Bund und Land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135D0DB-2A0D-40AE-91F5-5314641B2C81}"/>
              </a:ext>
            </a:extLst>
          </p:cNvPr>
          <p:cNvSpPr txBox="1"/>
          <p:nvPr/>
        </p:nvSpPr>
        <p:spPr>
          <a:xfrm>
            <a:off x="749234" y="3998731"/>
            <a:ext cx="2220175" cy="599007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Kontinuierlicher Anstieg pflegebedürftiger Menschen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7FA762B-6517-4763-8CB5-03B0BD764499}"/>
              </a:ext>
            </a:extLst>
          </p:cNvPr>
          <p:cNvSpPr txBox="1"/>
          <p:nvPr/>
        </p:nvSpPr>
        <p:spPr>
          <a:xfrm>
            <a:off x="750514" y="2423636"/>
            <a:ext cx="3359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aktuelle Berufszulassungen können aktuellen Bedarf nicht decken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grpSp>
        <p:nvGrpSpPr>
          <p:cNvPr id="20" name="Gruppieren 136">
            <a:extLst>
              <a:ext uri="{FF2B5EF4-FFF2-40B4-BE49-F238E27FC236}">
                <a16:creationId xmlns:a16="http://schemas.microsoft.com/office/drawing/2014/main" id="{AA562CEB-0CDF-46B5-86D5-E487A8B4011C}"/>
              </a:ext>
            </a:extLst>
          </p:cNvPr>
          <p:cNvGrpSpPr/>
          <p:nvPr/>
        </p:nvGrpSpPr>
        <p:grpSpPr>
          <a:xfrm>
            <a:off x="8115451" y="2402360"/>
            <a:ext cx="606142" cy="452348"/>
            <a:chOff x="4129088" y="-950913"/>
            <a:chExt cx="5646737" cy="3014663"/>
          </a:xfrm>
          <a:solidFill>
            <a:srgbClr val="C88242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0260EEE-EABB-4C8E-98DE-C0C03E3B8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088" y="-950913"/>
              <a:ext cx="5646737" cy="3014663"/>
            </a:xfrm>
            <a:custGeom>
              <a:avLst/>
              <a:gdLst>
                <a:gd name="T0" fmla="*/ 0 w 1503"/>
                <a:gd name="T1" fmla="*/ 175 h 801"/>
                <a:gd name="T2" fmla="*/ 150 w 1503"/>
                <a:gd name="T3" fmla="*/ 138 h 801"/>
                <a:gd name="T4" fmla="*/ 367 w 1503"/>
                <a:gd name="T5" fmla="*/ 89 h 801"/>
                <a:gd name="T6" fmla="*/ 716 w 1503"/>
                <a:gd name="T7" fmla="*/ 10 h 801"/>
                <a:gd name="T8" fmla="*/ 831 w 1503"/>
                <a:gd name="T9" fmla="*/ 19 h 801"/>
                <a:gd name="T10" fmla="*/ 1361 w 1503"/>
                <a:gd name="T11" fmla="*/ 188 h 801"/>
                <a:gd name="T12" fmla="*/ 1503 w 1503"/>
                <a:gd name="T13" fmla="*/ 240 h 801"/>
                <a:gd name="T14" fmla="*/ 1228 w 1503"/>
                <a:gd name="T15" fmla="*/ 334 h 801"/>
                <a:gd name="T16" fmla="*/ 782 w 1503"/>
                <a:gd name="T17" fmla="*/ 491 h 801"/>
                <a:gd name="T18" fmla="*/ 733 w 1503"/>
                <a:gd name="T19" fmla="*/ 491 h 801"/>
                <a:gd name="T20" fmla="*/ 394 w 1503"/>
                <a:gd name="T21" fmla="*/ 354 h 801"/>
                <a:gd name="T22" fmla="*/ 280 w 1503"/>
                <a:gd name="T23" fmla="*/ 308 h 801"/>
                <a:gd name="T24" fmla="*/ 281 w 1503"/>
                <a:gd name="T25" fmla="*/ 560 h 801"/>
                <a:gd name="T26" fmla="*/ 291 w 1503"/>
                <a:gd name="T27" fmla="*/ 694 h 801"/>
                <a:gd name="T28" fmla="*/ 252 w 1503"/>
                <a:gd name="T29" fmla="*/ 801 h 801"/>
                <a:gd name="T30" fmla="*/ 208 w 1503"/>
                <a:gd name="T31" fmla="*/ 715 h 801"/>
                <a:gd name="T32" fmla="*/ 211 w 1503"/>
                <a:gd name="T33" fmla="*/ 595 h 801"/>
                <a:gd name="T34" fmla="*/ 212 w 1503"/>
                <a:gd name="T35" fmla="*/ 585 h 801"/>
                <a:gd name="T36" fmla="*/ 218 w 1503"/>
                <a:gd name="T37" fmla="*/ 295 h 801"/>
                <a:gd name="T38" fmla="*/ 200 w 1503"/>
                <a:gd name="T39" fmla="*/ 275 h 801"/>
                <a:gd name="T40" fmla="*/ 13 w 1503"/>
                <a:gd name="T41" fmla="*/ 184 h 801"/>
                <a:gd name="T42" fmla="*/ 0 w 1503"/>
                <a:gd name="T43" fmla="*/ 175 h 801"/>
                <a:gd name="T44" fmla="*/ 693 w 1503"/>
                <a:gd name="T45" fmla="*/ 209 h 801"/>
                <a:gd name="T46" fmla="*/ 666 w 1503"/>
                <a:gd name="T47" fmla="*/ 185 h 801"/>
                <a:gd name="T48" fmla="*/ 566 w 1503"/>
                <a:gd name="T49" fmla="*/ 204 h 801"/>
                <a:gd name="T50" fmla="*/ 336 w 1503"/>
                <a:gd name="T51" fmla="*/ 242 h 801"/>
                <a:gd name="T52" fmla="*/ 257 w 1503"/>
                <a:gd name="T53" fmla="*/ 257 h 801"/>
                <a:gd name="T54" fmla="*/ 257 w 1503"/>
                <a:gd name="T55" fmla="*/ 267 h 801"/>
                <a:gd name="T56" fmla="*/ 316 w 1503"/>
                <a:gd name="T57" fmla="*/ 277 h 801"/>
                <a:gd name="T58" fmla="*/ 693 w 1503"/>
                <a:gd name="T59" fmla="*/ 209 h 801"/>
                <a:gd name="T60" fmla="*/ 763 w 1503"/>
                <a:gd name="T61" fmla="*/ 205 h 801"/>
                <a:gd name="T62" fmla="*/ 799 w 1503"/>
                <a:gd name="T63" fmla="*/ 183 h 801"/>
                <a:gd name="T64" fmla="*/ 764 w 1503"/>
                <a:gd name="T65" fmla="*/ 154 h 801"/>
                <a:gd name="T66" fmla="*/ 727 w 1503"/>
                <a:gd name="T67" fmla="*/ 180 h 801"/>
                <a:gd name="T68" fmla="*/ 763 w 1503"/>
                <a:gd name="T69" fmla="*/ 20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3" h="801">
                  <a:moveTo>
                    <a:pt x="0" y="175"/>
                  </a:moveTo>
                  <a:cubicBezTo>
                    <a:pt x="53" y="162"/>
                    <a:pt x="102" y="149"/>
                    <a:pt x="150" y="138"/>
                  </a:cubicBezTo>
                  <a:cubicBezTo>
                    <a:pt x="223" y="121"/>
                    <a:pt x="295" y="105"/>
                    <a:pt x="367" y="89"/>
                  </a:cubicBezTo>
                  <a:cubicBezTo>
                    <a:pt x="484" y="63"/>
                    <a:pt x="601" y="40"/>
                    <a:pt x="716" y="10"/>
                  </a:cubicBezTo>
                  <a:cubicBezTo>
                    <a:pt x="758" y="0"/>
                    <a:pt x="793" y="7"/>
                    <a:pt x="831" y="19"/>
                  </a:cubicBezTo>
                  <a:cubicBezTo>
                    <a:pt x="1007" y="76"/>
                    <a:pt x="1184" y="132"/>
                    <a:pt x="1361" y="188"/>
                  </a:cubicBezTo>
                  <a:cubicBezTo>
                    <a:pt x="1409" y="203"/>
                    <a:pt x="1456" y="219"/>
                    <a:pt x="1503" y="240"/>
                  </a:cubicBezTo>
                  <a:cubicBezTo>
                    <a:pt x="1412" y="271"/>
                    <a:pt x="1319" y="302"/>
                    <a:pt x="1228" y="334"/>
                  </a:cubicBezTo>
                  <a:cubicBezTo>
                    <a:pt x="1079" y="386"/>
                    <a:pt x="931" y="439"/>
                    <a:pt x="782" y="491"/>
                  </a:cubicBezTo>
                  <a:cubicBezTo>
                    <a:pt x="767" y="496"/>
                    <a:pt x="747" y="497"/>
                    <a:pt x="733" y="491"/>
                  </a:cubicBezTo>
                  <a:cubicBezTo>
                    <a:pt x="620" y="447"/>
                    <a:pt x="507" y="400"/>
                    <a:pt x="394" y="354"/>
                  </a:cubicBezTo>
                  <a:cubicBezTo>
                    <a:pt x="359" y="339"/>
                    <a:pt x="323" y="325"/>
                    <a:pt x="280" y="308"/>
                  </a:cubicBezTo>
                  <a:cubicBezTo>
                    <a:pt x="280" y="395"/>
                    <a:pt x="279" y="478"/>
                    <a:pt x="281" y="560"/>
                  </a:cubicBezTo>
                  <a:cubicBezTo>
                    <a:pt x="281" y="605"/>
                    <a:pt x="285" y="650"/>
                    <a:pt x="291" y="694"/>
                  </a:cubicBezTo>
                  <a:cubicBezTo>
                    <a:pt x="297" y="737"/>
                    <a:pt x="271" y="767"/>
                    <a:pt x="252" y="801"/>
                  </a:cubicBezTo>
                  <a:cubicBezTo>
                    <a:pt x="224" y="779"/>
                    <a:pt x="212" y="746"/>
                    <a:pt x="208" y="715"/>
                  </a:cubicBezTo>
                  <a:cubicBezTo>
                    <a:pt x="204" y="675"/>
                    <a:pt x="210" y="635"/>
                    <a:pt x="211" y="595"/>
                  </a:cubicBezTo>
                  <a:cubicBezTo>
                    <a:pt x="211" y="591"/>
                    <a:pt x="212" y="588"/>
                    <a:pt x="212" y="585"/>
                  </a:cubicBezTo>
                  <a:cubicBezTo>
                    <a:pt x="215" y="488"/>
                    <a:pt x="217" y="392"/>
                    <a:pt x="218" y="295"/>
                  </a:cubicBezTo>
                  <a:cubicBezTo>
                    <a:pt x="218" y="289"/>
                    <a:pt x="208" y="279"/>
                    <a:pt x="200" y="275"/>
                  </a:cubicBezTo>
                  <a:cubicBezTo>
                    <a:pt x="138" y="244"/>
                    <a:pt x="76" y="215"/>
                    <a:pt x="13" y="184"/>
                  </a:cubicBezTo>
                  <a:cubicBezTo>
                    <a:pt x="10" y="183"/>
                    <a:pt x="8" y="181"/>
                    <a:pt x="0" y="175"/>
                  </a:cubicBezTo>
                  <a:close/>
                  <a:moveTo>
                    <a:pt x="693" y="209"/>
                  </a:moveTo>
                  <a:cubicBezTo>
                    <a:pt x="695" y="188"/>
                    <a:pt x="684" y="181"/>
                    <a:pt x="666" y="185"/>
                  </a:cubicBezTo>
                  <a:cubicBezTo>
                    <a:pt x="633" y="190"/>
                    <a:pt x="600" y="198"/>
                    <a:pt x="566" y="204"/>
                  </a:cubicBezTo>
                  <a:cubicBezTo>
                    <a:pt x="490" y="217"/>
                    <a:pt x="413" y="229"/>
                    <a:pt x="336" y="242"/>
                  </a:cubicBezTo>
                  <a:cubicBezTo>
                    <a:pt x="310" y="246"/>
                    <a:pt x="284" y="252"/>
                    <a:pt x="257" y="257"/>
                  </a:cubicBezTo>
                  <a:cubicBezTo>
                    <a:pt x="257" y="260"/>
                    <a:pt x="257" y="264"/>
                    <a:pt x="257" y="267"/>
                  </a:cubicBezTo>
                  <a:cubicBezTo>
                    <a:pt x="277" y="271"/>
                    <a:pt x="298" y="281"/>
                    <a:pt x="316" y="277"/>
                  </a:cubicBezTo>
                  <a:cubicBezTo>
                    <a:pt x="442" y="256"/>
                    <a:pt x="567" y="232"/>
                    <a:pt x="693" y="209"/>
                  </a:cubicBezTo>
                  <a:close/>
                  <a:moveTo>
                    <a:pt x="763" y="205"/>
                  </a:moveTo>
                  <a:cubicBezTo>
                    <a:pt x="781" y="206"/>
                    <a:pt x="798" y="207"/>
                    <a:pt x="799" y="183"/>
                  </a:cubicBezTo>
                  <a:cubicBezTo>
                    <a:pt x="799" y="160"/>
                    <a:pt x="781" y="154"/>
                    <a:pt x="764" y="154"/>
                  </a:cubicBezTo>
                  <a:cubicBezTo>
                    <a:pt x="747" y="153"/>
                    <a:pt x="727" y="161"/>
                    <a:pt x="727" y="180"/>
                  </a:cubicBezTo>
                  <a:cubicBezTo>
                    <a:pt x="727" y="200"/>
                    <a:pt x="744" y="208"/>
                    <a:pt x="763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9FCE9F1-3FA3-4AF9-8EAC-90B1F8B1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950" y="482600"/>
              <a:ext cx="2817812" cy="1531938"/>
            </a:xfrm>
            <a:custGeom>
              <a:avLst/>
              <a:gdLst>
                <a:gd name="T0" fmla="*/ 0 w 750"/>
                <a:gd name="T1" fmla="*/ 0 h 407"/>
                <a:gd name="T2" fmla="*/ 182 w 750"/>
                <a:gd name="T3" fmla="*/ 85 h 407"/>
                <a:gd name="T4" fmla="*/ 363 w 750"/>
                <a:gd name="T5" fmla="*/ 170 h 407"/>
                <a:gd name="T6" fmla="*/ 384 w 750"/>
                <a:gd name="T7" fmla="*/ 170 h 407"/>
                <a:gd name="T8" fmla="*/ 734 w 750"/>
                <a:gd name="T9" fmla="*/ 27 h 407"/>
                <a:gd name="T10" fmla="*/ 750 w 750"/>
                <a:gd name="T11" fmla="*/ 23 h 407"/>
                <a:gd name="T12" fmla="*/ 750 w 750"/>
                <a:gd name="T13" fmla="*/ 285 h 407"/>
                <a:gd name="T14" fmla="*/ 432 w 750"/>
                <a:gd name="T15" fmla="*/ 396 h 407"/>
                <a:gd name="T16" fmla="*/ 237 w 750"/>
                <a:gd name="T17" fmla="*/ 365 h 407"/>
                <a:gd name="T18" fmla="*/ 47 w 750"/>
                <a:gd name="T19" fmla="*/ 276 h 407"/>
                <a:gd name="T20" fmla="*/ 13 w 750"/>
                <a:gd name="T21" fmla="*/ 212 h 407"/>
                <a:gd name="T22" fmla="*/ 7 w 750"/>
                <a:gd name="T23" fmla="*/ 61 h 407"/>
                <a:gd name="T24" fmla="*/ 0 w 750"/>
                <a:gd name="T25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" h="407">
                  <a:moveTo>
                    <a:pt x="0" y="0"/>
                  </a:moveTo>
                  <a:cubicBezTo>
                    <a:pt x="65" y="30"/>
                    <a:pt x="123" y="58"/>
                    <a:pt x="182" y="85"/>
                  </a:cubicBezTo>
                  <a:cubicBezTo>
                    <a:pt x="242" y="113"/>
                    <a:pt x="303" y="142"/>
                    <a:pt x="363" y="170"/>
                  </a:cubicBezTo>
                  <a:cubicBezTo>
                    <a:pt x="369" y="172"/>
                    <a:pt x="378" y="172"/>
                    <a:pt x="384" y="170"/>
                  </a:cubicBezTo>
                  <a:cubicBezTo>
                    <a:pt x="501" y="123"/>
                    <a:pt x="617" y="75"/>
                    <a:pt x="734" y="27"/>
                  </a:cubicBezTo>
                  <a:cubicBezTo>
                    <a:pt x="739" y="25"/>
                    <a:pt x="744" y="25"/>
                    <a:pt x="750" y="23"/>
                  </a:cubicBezTo>
                  <a:cubicBezTo>
                    <a:pt x="750" y="110"/>
                    <a:pt x="750" y="196"/>
                    <a:pt x="750" y="285"/>
                  </a:cubicBezTo>
                  <a:cubicBezTo>
                    <a:pt x="646" y="325"/>
                    <a:pt x="546" y="378"/>
                    <a:pt x="432" y="396"/>
                  </a:cubicBezTo>
                  <a:cubicBezTo>
                    <a:pt x="363" y="407"/>
                    <a:pt x="299" y="392"/>
                    <a:pt x="237" y="365"/>
                  </a:cubicBezTo>
                  <a:cubicBezTo>
                    <a:pt x="173" y="337"/>
                    <a:pt x="111" y="304"/>
                    <a:pt x="47" y="276"/>
                  </a:cubicBezTo>
                  <a:cubicBezTo>
                    <a:pt x="15" y="263"/>
                    <a:pt x="15" y="237"/>
                    <a:pt x="13" y="212"/>
                  </a:cubicBezTo>
                  <a:cubicBezTo>
                    <a:pt x="10" y="161"/>
                    <a:pt x="9" y="111"/>
                    <a:pt x="7" y="61"/>
                  </a:cubicBezTo>
                  <a:cubicBezTo>
                    <a:pt x="6" y="42"/>
                    <a:pt x="3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23" name="Grafik 22" descr="Aufwärtstrend">
            <a:extLst>
              <a:ext uri="{FF2B5EF4-FFF2-40B4-BE49-F238E27FC236}">
                <a16:creationId xmlns:a16="http://schemas.microsoft.com/office/drawing/2014/main" id="{7A795AAD-9259-4D2D-B503-DE03E32DD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03" y="3652030"/>
            <a:ext cx="546756" cy="546756"/>
          </a:xfrm>
          <a:prstGeom prst="rect">
            <a:avLst/>
          </a:prstGeom>
        </p:spPr>
      </p:pic>
      <p:pic>
        <p:nvPicPr>
          <p:cNvPr id="24" name="Grafik 23" descr="Arzt">
            <a:extLst>
              <a:ext uri="{FF2B5EF4-FFF2-40B4-BE49-F238E27FC236}">
                <a16:creationId xmlns:a16="http://schemas.microsoft.com/office/drawing/2014/main" id="{469CBE13-61A0-4261-9DB5-1E23ACF0C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0677" y="3943122"/>
            <a:ext cx="528084" cy="528084"/>
          </a:xfrm>
          <a:prstGeom prst="rect">
            <a:avLst/>
          </a:prstGeom>
        </p:spPr>
      </p:pic>
      <p:pic>
        <p:nvPicPr>
          <p:cNvPr id="25" name="Grafik 24" descr="Martinshorn">
            <a:extLst>
              <a:ext uri="{FF2B5EF4-FFF2-40B4-BE49-F238E27FC236}">
                <a16:creationId xmlns:a16="http://schemas.microsoft.com/office/drawing/2014/main" id="{C92985BA-1386-46C4-9D9E-8A628A29D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83" y="2214234"/>
            <a:ext cx="652121" cy="65212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0A94FC9-AAD1-4EAE-9519-6DC9FB6B9E4E}"/>
              </a:ext>
            </a:extLst>
          </p:cNvPr>
          <p:cNvSpPr txBox="1"/>
          <p:nvPr/>
        </p:nvSpPr>
        <p:spPr>
          <a:xfrm>
            <a:off x="231908" y="1114425"/>
            <a:ext cx="846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Regionales Netzwerk Fachkräftesicherung in der Pflege</a:t>
            </a:r>
          </a:p>
          <a:p>
            <a:endParaRPr lang="de-DE" sz="800" b="1" dirty="0"/>
          </a:p>
          <a:p>
            <a:r>
              <a:rPr lang="de-DE" sz="2000" b="1" dirty="0"/>
              <a:t>November 2014 bis heute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B5E461-2591-4E0C-B7DD-B4435C94C9DD}"/>
              </a:ext>
            </a:extLst>
          </p:cNvPr>
          <p:cNvSpPr txBox="1"/>
          <p:nvPr/>
        </p:nvSpPr>
        <p:spPr>
          <a:xfrm>
            <a:off x="314325" y="5267325"/>
            <a:ext cx="8407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9"/>
              </a:rPr>
              <a:t>www.ich-pflege-gern.de</a:t>
            </a:r>
            <a:endParaRPr lang="de-DE" dirty="0"/>
          </a:p>
          <a:p>
            <a:r>
              <a:rPr lang="de-DE" dirty="0">
                <a:hlinkClick r:id="rId10"/>
              </a:rPr>
              <a:t>www.ich-pflege-gern.de/zukunft</a:t>
            </a:r>
            <a:endParaRPr lang="de-DE" dirty="0"/>
          </a:p>
          <a:p>
            <a:r>
              <a:rPr lang="de-DE" u="sng" dirty="0">
                <a:hlinkClick r:id="rId11"/>
              </a:rPr>
              <a:t>www.die-region.de/ueber-uns/alles-da-unsere-imagekampagnen/pflegejob/pflege/</a:t>
            </a:r>
            <a:r>
              <a:rPr lang="de-DE" u="sng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26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101" y="2973138"/>
            <a:ext cx="8654117" cy="518688"/>
          </a:xfrm>
        </p:spPr>
        <p:txBody>
          <a:bodyPr>
            <a:normAutofit/>
          </a:bodyPr>
          <a:lstStyle/>
          <a:p>
            <a:r>
              <a:rPr lang="de-DE" sz="18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VaSON</a:t>
            </a:r>
            <a:r>
              <a:rPr lang="de-DE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– Validierungsstelle für informell und non-formal erworbene Kompetenzen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9051" y="3431131"/>
            <a:ext cx="8478224" cy="27220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 b="1" dirty="0">
                <a:latin typeface="Franklin Gothic Book" panose="020B0503020102020204" pitchFamily="34" charset="0"/>
                <a:ea typeface="Calibri"/>
                <a:cs typeface="Times New Roman"/>
              </a:rPr>
              <a:t>Leitfäden Orientierungsberatung und Kompetenzfeststellung </a:t>
            </a:r>
            <a:r>
              <a:rPr lang="de-DE" sz="2000" dirty="0">
                <a:latin typeface="Franklin Gothic Book" panose="020B0503020102020204" pitchFamily="34" charset="0"/>
                <a:ea typeface="Calibri"/>
                <a:cs typeface="Times New Roman"/>
              </a:rPr>
              <a:t>für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Franklin Gothic Book" panose="020B0503020102020204" pitchFamily="34" charset="0"/>
                <a:ea typeface="Calibri"/>
                <a:cs typeface="Calibri"/>
              </a:rPr>
              <a:t>beschäftigte Pflegehelfer*innen, Berufsrückkehrer*innen, Quereinsteiger*innen, Arbeitssuchende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Franklin Gothic Book" panose="020B0503020102020204" pitchFamily="34" charset="0"/>
                <a:ea typeface="Calibri"/>
                <a:cs typeface="Times New Roman"/>
              </a:rPr>
              <a:t>die Nutzung in Fachschulen, Pflegeeinrichtungen, Bildungsberatungsstellen zur Durchführung der Beratung in Südostniedersachsen</a:t>
            </a:r>
            <a:endParaRPr lang="de-DE" b="1" dirty="0">
              <a:latin typeface="Franklin Gothic Book" panose="020B0503020102020204" pitchFamily="34" charset="0"/>
              <a:ea typeface="Calibri"/>
              <a:cs typeface="Times New Roman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de-DE" sz="2000" b="1" dirty="0">
                <a:latin typeface="Franklin Gothic Book" panose="020B0503020102020204" pitchFamily="34" charset="0"/>
                <a:ea typeface="Calibri"/>
                <a:cs typeface="Times New Roman"/>
              </a:rPr>
              <a:t>Leitfragen für innerbetriebliche Reflexionsgespräche zur Praxis der Personalentwicklung</a:t>
            </a:r>
          </a:p>
          <a:p>
            <a:pPr marL="0" indent="0">
              <a:spcBef>
                <a:spcPts val="450"/>
              </a:spcBef>
              <a:buNone/>
            </a:pPr>
            <a:endParaRPr lang="de-DE" sz="1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502167" y="156017"/>
            <a:ext cx="6139666" cy="34920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sz="36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Was bisher geschehen ist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52DCDE-16E5-4AD2-B8EA-3BD228E5FAD8}"/>
              </a:ext>
            </a:extLst>
          </p:cNvPr>
          <p:cNvSpPr txBox="1"/>
          <p:nvPr/>
        </p:nvSpPr>
        <p:spPr>
          <a:xfrm>
            <a:off x="245410" y="1012500"/>
            <a:ext cx="8165165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de-DE" sz="2000" b="1" dirty="0">
                <a:latin typeface="Franklin Gothic Book" panose="020B0503020102020204" pitchFamily="34" charset="0"/>
                <a:ea typeface="Calibri"/>
                <a:cs typeface="Times New Roman"/>
              </a:rPr>
              <a:t>Regionale Netzwerkstruktur </a:t>
            </a:r>
          </a:p>
          <a:p>
            <a:pPr>
              <a:spcBef>
                <a:spcPts val="450"/>
              </a:spcBef>
            </a:pPr>
            <a:r>
              <a:rPr lang="de-DE" sz="2000" dirty="0">
                <a:latin typeface="Franklin Gothic Book" panose="020B0503020102020204" pitchFamily="34" charset="0"/>
                <a:ea typeface="Calibri"/>
                <a:cs typeface="Times New Roman"/>
              </a:rPr>
              <a:t>Bildungsträger und Einrichtungen, Gesundheitsregionen, Agenturen für Arbeit, Allianz für die Region</a:t>
            </a:r>
          </a:p>
          <a:p>
            <a:pPr>
              <a:spcBef>
                <a:spcPts val="450"/>
              </a:spcBef>
            </a:pPr>
            <a:r>
              <a:rPr lang="de-DE" sz="2000" dirty="0">
                <a:latin typeface="Franklin Gothic Book" panose="020B0503020102020204" pitchFamily="34" charset="0"/>
                <a:ea typeface="Calibri"/>
                <a:cs typeface="Times New Roman"/>
              </a:rPr>
              <a:t>Aktionsbündnis ambulanter Dienste in der Region</a:t>
            </a:r>
          </a:p>
          <a:p>
            <a:pPr>
              <a:spcBef>
                <a:spcPts val="450"/>
              </a:spcBef>
            </a:pPr>
            <a:r>
              <a:rPr lang="de-DE" sz="2000" dirty="0">
                <a:latin typeface="Franklin Gothic Book" panose="020B0503020102020204" pitchFamily="34" charset="0"/>
                <a:ea typeface="Calibri"/>
                <a:cs typeface="Times New Roman"/>
              </a:rPr>
              <a:t>Kooperationen mit Regionalmarketing und Welcome Center der Region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24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18" y="981635"/>
            <a:ext cx="8654117" cy="51868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  <a:latin typeface="Franklin Gothic Book" panose="020B0503020102020204" pitchFamily="34" charset="0"/>
              </a:rPr>
              <a:t>KOPF – Kompetent in Pflege: Nov. 2020 – Juni 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2060" y="1539461"/>
            <a:ext cx="8657175" cy="444223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de-DE" sz="2000" dirty="0">
                <a:latin typeface="Trebuchet MS" panose="020B0603020202020204" pitchFamily="34" charset="0"/>
                <a:ea typeface="Calibri"/>
                <a:cs typeface="Times New Roman"/>
              </a:rPr>
              <a:t>Etablierung hybrider Vernetzungs- und Kooperationsstrukturen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de-DE" sz="2000" dirty="0">
                <a:latin typeface="Trebuchet MS" panose="020B0603020202020204" pitchFamily="34" charset="0"/>
                <a:ea typeface="Calibri"/>
                <a:cs typeface="Times New Roman"/>
              </a:rPr>
              <a:t>Nutzung der Netzwerk- und Beratungsstruktur zur Angebotsentwicklung durch Arbeitsgruppen des Netzwerks zu den Themen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Trebuchet MS" panose="020B0603020202020204" pitchFamily="34" charset="0"/>
                <a:ea typeface="Calibri"/>
                <a:cs typeface="Times New Roman"/>
              </a:rPr>
              <a:t>Integration ausl. Fachkräfte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Trebuchet MS" panose="020B0603020202020204" pitchFamily="34" charset="0"/>
                <a:ea typeface="Calibri"/>
                <a:cs typeface="Times New Roman"/>
              </a:rPr>
              <a:t>Betriebliches Gesundheitsmanagement 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Trebuchet MS" panose="020B0603020202020204" pitchFamily="34" charset="0"/>
                <a:ea typeface="Calibri"/>
                <a:cs typeface="Times New Roman"/>
              </a:rPr>
              <a:t>Durchlässigkeit zwischen beruflicher und akademischer Bildung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de-DE" sz="2000" dirty="0">
                <a:latin typeface="Trebuchet MS" panose="020B0603020202020204" pitchFamily="34" charset="0"/>
                <a:ea typeface="Calibri"/>
                <a:cs typeface="Times New Roman"/>
              </a:rPr>
              <a:t>Ausbau der Vernetzung der Beratungsangebote von Fachschulen, Einrichtungen, </a:t>
            </a:r>
            <a:r>
              <a:rPr lang="de-DE" sz="2000" dirty="0">
                <a:latin typeface="Franklin Gothic Book" panose="020B0503020102020204" pitchFamily="34" charset="0"/>
                <a:ea typeface="Calibri"/>
                <a:cs typeface="Times New Roman"/>
              </a:rPr>
              <a:t>Bildungsträgern</a:t>
            </a:r>
            <a:r>
              <a:rPr lang="de-DE" sz="2000" dirty="0">
                <a:latin typeface="Trebuchet MS" panose="020B0603020202020204" pitchFamily="34" charset="0"/>
                <a:ea typeface="Calibri"/>
                <a:cs typeface="Times New Roman"/>
              </a:rPr>
              <a:t> und Hochschulen sowie Agenturen für Arbeit / Jobcenter, IQ-Beratung und </a:t>
            </a:r>
            <a:r>
              <a:rPr lang="de-DE" sz="2000" dirty="0" err="1">
                <a:latin typeface="Trebuchet MS" panose="020B0603020202020204" pitchFamily="34" charset="0"/>
                <a:ea typeface="Calibri"/>
                <a:cs typeface="Times New Roman"/>
              </a:rPr>
              <a:t>Welcomecenter</a:t>
            </a:r>
            <a:endParaRPr lang="de-DE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de-DE" sz="2000" dirty="0">
                <a:latin typeface="Trebuchet MS" panose="020B0603020202020204" pitchFamily="34" charset="0"/>
                <a:ea typeface="Calibri"/>
                <a:cs typeface="Times New Roman"/>
              </a:rPr>
              <a:t>Austausch mit verwandten Projekten, z. B. </a:t>
            </a:r>
            <a:r>
              <a:rPr lang="de-DE" sz="2000" dirty="0"/>
              <a:t>„Entwicklungsplattform Innovative Pflege“ (</a:t>
            </a:r>
            <a:r>
              <a:rPr lang="de-DE" sz="2000" dirty="0" err="1"/>
              <a:t>InCa</a:t>
            </a:r>
            <a:r>
              <a:rPr lang="de-DE" sz="2000" dirty="0"/>
              <a:t> 4D) der Metropolregion</a:t>
            </a:r>
            <a:endParaRPr lang="de-DE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297560" y="192470"/>
            <a:ext cx="6139666" cy="34920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sz="36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Wie es weitergeht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45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BD3AB-200C-4338-B484-C0B92DAD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804"/>
            <a:ext cx="8229600" cy="607219"/>
          </a:xfrm>
        </p:spPr>
        <p:txBody>
          <a:bodyPr/>
          <a:lstStyle/>
          <a:p>
            <a:pPr algn="ctr"/>
            <a:r>
              <a:rPr lang="de-DE" sz="3600" b="1" dirty="0"/>
              <a:t>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AD1A06-7423-42C2-95CB-35F3F315D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163" y="1105938"/>
            <a:ext cx="8229599" cy="4875761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Regionales Netzwerk Fachkräftesicherung in der Pflege</a:t>
            </a:r>
          </a:p>
          <a:p>
            <a:pPr marL="457200" lvl="1" indent="0">
              <a:buNone/>
            </a:pPr>
            <a:r>
              <a:rPr lang="de-DE" sz="2000" dirty="0"/>
              <a:t>21.04.2021, 15 bis 16:30, digital</a:t>
            </a:r>
          </a:p>
          <a:p>
            <a:pPr marL="457200" lvl="1" indent="0">
              <a:buNone/>
            </a:pPr>
            <a:r>
              <a:rPr lang="de-DE" sz="2000" dirty="0"/>
              <a:t>17.11.2021, 15 bis 16:30</a:t>
            </a:r>
          </a:p>
          <a:p>
            <a:pPr marL="457200" lvl="1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AG Betriebliches Gesundheitsmanagement: </a:t>
            </a:r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dirty="0"/>
              <a:t>17.05.2021, 15 bis 16:30 Uhr, digital</a:t>
            </a:r>
          </a:p>
          <a:p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AG Diversity: </a:t>
            </a:r>
          </a:p>
          <a:p>
            <a:pPr marL="0" indent="0">
              <a:buNone/>
            </a:pPr>
            <a:r>
              <a:rPr lang="de-DE" sz="2000" dirty="0"/>
              <a:t>	20.05.2021, 15 bis 16:30 Uhr, digital</a:t>
            </a:r>
          </a:p>
          <a:p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AG Akademisierung: </a:t>
            </a:r>
          </a:p>
          <a:p>
            <a:pPr marL="0" indent="0">
              <a:buNone/>
            </a:pPr>
            <a:r>
              <a:rPr lang="de-DE" sz="2000" dirty="0"/>
              <a:t>	03.05.2021, 15 bis 16:30 Uhr, digital</a:t>
            </a:r>
          </a:p>
          <a:p>
            <a:pPr marL="0" indent="0">
              <a:buNone/>
            </a:pP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154588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Tagesordnung 21.04.2021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059" y="1617356"/>
            <a:ext cx="8654116" cy="4421494"/>
          </a:xfrm>
        </p:spPr>
        <p:txBody>
          <a:bodyPr>
            <a:normAutofit fontScale="925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Bericht zum Projekt „Kompetent in Pflege – KOPF“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2200" dirty="0">
                <a:latin typeface="Calibri" panose="020F0502020204030204" pitchFamily="34" charset="0"/>
                <a:ea typeface="Times New Roman"/>
                <a:cs typeface="Times New Roman"/>
              </a:rPr>
              <a:t>Beratungsangebote des Bundesamts für Familie und zivilgesellschaftliche Aufgaben – Thomas Knäpper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Aufgaben der Praxisanleitenden in der generalistischen Pflegeausbildung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Erstellung einer gesetzeskonformen Ausbildungsplanung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Finanzierung/Refinanzierung der Pflegeausbildung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Ausbildungsmarketing</a:t>
            </a:r>
            <a:endParaRPr lang="de-DE" sz="2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Reflexion der Netzwerkarbeit</a:t>
            </a:r>
            <a:endParaRPr lang="de-DE" sz="22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Rückmeldung zu den Ergebnissen des Projekts </a:t>
            </a:r>
            <a:r>
              <a:rPr lang="de-DE" sz="2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VaSON</a:t>
            </a:r>
            <a:endParaRPr lang="de-DE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200" dirty="0">
                <a:latin typeface="Calibri"/>
                <a:ea typeface="Times New Roman"/>
                <a:cs typeface="Times New Roman"/>
              </a:rPr>
              <a:t>Aktuelles</a:t>
            </a:r>
            <a:endParaRPr lang="de-DE" sz="2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de-DE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33159" y="284894"/>
            <a:ext cx="7679917" cy="39504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Regionales Netzwerk Fachkräftesicherung in der Pflege</a:t>
            </a:r>
          </a:p>
        </p:txBody>
      </p:sp>
    </p:spTree>
    <p:extLst>
      <p:ext uri="{BB962C8B-B14F-4D97-AF65-F5344CB8AC3E}">
        <p14:creationId xmlns:p14="http://schemas.microsoft.com/office/powerpoint/2010/main" val="165812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VIELEN DANK!</a:t>
            </a:r>
            <a:br>
              <a:rPr lang="de-DE" dirty="0"/>
            </a:br>
            <a:br>
              <a:rPr lang="de-DE" dirty="0"/>
            </a:br>
            <a:r>
              <a:rPr lang="de-DE" sz="2000" dirty="0"/>
              <a:t>Nadine Muthmann </a:t>
            </a:r>
            <a:br>
              <a:rPr lang="de-DE" sz="2000" dirty="0"/>
            </a:br>
            <a:r>
              <a:rPr lang="de-DE" sz="2000" dirty="0"/>
              <a:t>Allianz für die Region GmbH</a:t>
            </a:r>
            <a:br>
              <a:rPr lang="de-DE" sz="2000" dirty="0"/>
            </a:br>
            <a:r>
              <a:rPr lang="de-DE" sz="2000" dirty="0"/>
              <a:t>0531 – 1218-136</a:t>
            </a:r>
            <a:br>
              <a:rPr lang="de-DE" sz="2000" dirty="0"/>
            </a:br>
            <a:r>
              <a:rPr lang="de-DE" sz="2000" dirty="0"/>
              <a:t>pflege@allianz-fuer-die-region.de  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554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D8E8"/>
        </a:solidFill>
        <a:ln>
          <a:noFill/>
        </a:ln>
        <a:effectLst/>
      </a:spPr>
      <a:bodyPr rtlCol="0" anchor="ctr"/>
      <a:lstStyle>
        <a:defPPr marL="171450" indent="-171450">
          <a:buFont typeface="Arial" panose="020B0604020202020204" pitchFamily="34" charset="0"/>
          <a:buChar char="•"/>
          <a:defRPr sz="11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67B2"/>
          </a:solidFill>
          <a:headEnd type="arrow"/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14-3-4ProjektstandTrainerpool">
  <a:themeElements>
    <a:clrScheme name="WOB_VHS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A7DC30"/>
      </a:accent1>
      <a:accent2>
        <a:srgbClr val="CFDF39"/>
      </a:accent2>
      <a:accent3>
        <a:srgbClr val="5F497A"/>
      </a:accent3>
      <a:accent4>
        <a:srgbClr val="4BACC6"/>
      </a:accent4>
      <a:accent5>
        <a:srgbClr val="FF0066"/>
      </a:accent5>
      <a:accent6>
        <a:srgbClr val="F79646"/>
      </a:accent6>
      <a:hlink>
        <a:srgbClr val="7F7F7F"/>
      </a:hlink>
      <a:folHlink>
        <a:srgbClr val="595959"/>
      </a:folHlink>
    </a:clrScheme>
    <a:fontScheme name="VHS_WOB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design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FDR PPT 002_171201">
  <a:themeElements>
    <a:clrScheme name="Die Region Farb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1F8798"/>
      </a:accent1>
      <a:accent2>
        <a:srgbClr val="EB752F"/>
      </a:accent2>
      <a:accent3>
        <a:srgbClr val="9FB50C"/>
      </a:accent3>
      <a:accent4>
        <a:srgbClr val="2F5B9C"/>
      </a:accent4>
      <a:accent5>
        <a:srgbClr val="B41F3F"/>
      </a:accent5>
      <a:accent6>
        <a:srgbClr val="638788"/>
      </a:accent6>
      <a:hlink>
        <a:srgbClr val="5F5F5F"/>
      </a:hlink>
      <a:folHlink>
        <a:srgbClr val="919191"/>
      </a:folHlink>
    </a:clrScheme>
    <a:fontScheme name="Die Region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FDR PPT 002_171201.potx" id="{A4693B39-A08F-4051-BF41-9245EF339933}" vid="{D031AB8D-CD16-4B32-A6EB-42859A64F7EB}"/>
    </a:ext>
  </a:extLst>
</a:theme>
</file>

<file path=ppt/theme/theme5.xml><?xml version="1.0" encoding="utf-8"?>
<a:theme xmlns:a="http://schemas.openxmlformats.org/drawingml/2006/main" name="1_AFDR PPT 002_171201">
  <a:themeElements>
    <a:clrScheme name="Die Region Farb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1F8798"/>
      </a:accent1>
      <a:accent2>
        <a:srgbClr val="EB752F"/>
      </a:accent2>
      <a:accent3>
        <a:srgbClr val="9FB50C"/>
      </a:accent3>
      <a:accent4>
        <a:srgbClr val="2F5B9C"/>
      </a:accent4>
      <a:accent5>
        <a:srgbClr val="B41F3F"/>
      </a:accent5>
      <a:accent6>
        <a:srgbClr val="638788"/>
      </a:accent6>
      <a:hlink>
        <a:srgbClr val="5F5F5F"/>
      </a:hlink>
      <a:folHlink>
        <a:srgbClr val="919191"/>
      </a:folHlink>
    </a:clrScheme>
    <a:fontScheme name="Die Region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FDR PPT 002_171201.potx" id="{A4693B39-A08F-4051-BF41-9245EF339933}" vid="{D031AB8D-CD16-4B32-A6EB-42859A64F7EB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Bildschirmpräsentation (4:3)</PresentationFormat>
  <Paragraphs>63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7</vt:i4>
      </vt:variant>
    </vt:vector>
  </HeadingPairs>
  <TitlesOfParts>
    <vt:vector size="19" baseType="lpstr">
      <vt:lpstr>Arial</vt:lpstr>
      <vt:lpstr>Calibri</vt:lpstr>
      <vt:lpstr>Cambria</vt:lpstr>
      <vt:lpstr>Franklin Gothic Book</vt:lpstr>
      <vt:lpstr>Trebuchet MS</vt:lpstr>
      <vt:lpstr>Verdana</vt:lpstr>
      <vt:lpstr>Wingdings</vt:lpstr>
      <vt:lpstr>Office-Design</vt:lpstr>
      <vt:lpstr>2014-3-4ProjektstandTrainerpool</vt:lpstr>
      <vt:lpstr>Standarddesign</vt:lpstr>
      <vt:lpstr>AFDR PPT 002_171201</vt:lpstr>
      <vt:lpstr>1_AFDR PPT 002_171201</vt:lpstr>
      <vt:lpstr>31. Sitzung der örtlichen Pflegekonferenz Salzgitter</vt:lpstr>
      <vt:lpstr>Hintergrund</vt:lpstr>
      <vt:lpstr>VaSON – Validierungsstelle für informell und non-formal erworbene Kompetenzen</vt:lpstr>
      <vt:lpstr>KOPF – Kompetent in Pflege: Nov. 2020 – Juni 2022</vt:lpstr>
      <vt:lpstr>Termine</vt:lpstr>
      <vt:lpstr>Tagesordnung 21.04.2021</vt:lpstr>
      <vt:lpstr>VIELEN DANK!  Nadine Muthmann  Allianz für die Region GmbH 0531 – 1218-136 pflege@allianz-fuer-die-region.de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2017-08-23T09:19:33Z</dcterms:created>
  <dcterms:modified xsi:type="dcterms:W3CDTF">2021-04-14T08:06:07Z</dcterms:modified>
</cp:coreProperties>
</file>